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6858000" cx="9144000"/>
  <p:notesSz cx="7053250" cy="9309100"/>
  <p:embeddedFontLst>
    <p:embeddedFont>
      <p:font typeface="Quattrocento Sans"/>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5FFBF34-FEA6-4F7A-A805-40B9F80DCC67}">
  <a:tblStyle styleId="{95FFBF34-FEA6-4F7A-A805-40B9F80DCC67}"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CF6E7"/>
          </a:solidFill>
        </a:fill>
      </a:tcStyle>
    </a:wholeTbl>
    <a:band1H>
      <a:tcTxStyle/>
      <a:tcStyle>
        <a:fill>
          <a:solidFill>
            <a:srgbClr val="D6ECCC"/>
          </a:solidFill>
        </a:fill>
      </a:tcStyle>
    </a:band1H>
    <a:band2H>
      <a:tcTxStyle/>
    </a:band2H>
    <a:band1V>
      <a:tcTxStyle/>
      <a:tcStyle>
        <a:fill>
          <a:solidFill>
            <a:srgbClr val="D6ECCC"/>
          </a:solidFill>
        </a:fill>
      </a:tcStyle>
    </a:band1V>
    <a:band2V>
      <a:tcTxStyle/>
    </a:band2V>
    <a:lastCol>
      <a:tcTxStyle b="on" i="off">
        <a:font>
          <a:latin typeface="Calibri"/>
          <a:ea typeface="Calibri"/>
          <a:cs typeface="Calibri"/>
        </a:font>
        <a:schemeClr val="lt1"/>
      </a:tcTxStyle>
      <a:tcStyle>
        <a:fill>
          <a:solidFill>
            <a:schemeClr val="accent4"/>
          </a:solidFill>
        </a:fill>
      </a:tcStyle>
    </a:lastCol>
    <a:firstCol>
      <a:tcTxStyle b="on" i="off">
        <a:font>
          <a:latin typeface="Calibri"/>
          <a:ea typeface="Calibri"/>
          <a:cs typeface="Calibri"/>
        </a:font>
        <a:schemeClr val="lt1"/>
      </a:tcTxStyle>
      <a:tcStyle>
        <a:fill>
          <a:solidFill>
            <a:schemeClr val="accent4"/>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4"/>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4"/>
          </a:solidFill>
        </a:fill>
      </a:tcStyle>
    </a:firstRow>
    <a:neCell>
      <a:tcTxStyle/>
    </a:neCell>
    <a:nwCell>
      <a:tcTxStyle/>
    </a:nwCell>
  </a:tblStyle>
  <a:tblStyle styleId="{DDA0486A-0433-4FDD-9F3A-8442C808A97C}" styleName="Table_1">
    <a:wholeTbl>
      <a:tcTxStyle b="off" i="off">
        <a:font>
          <a:latin typeface="Calibri"/>
          <a:ea typeface="Calibri"/>
          <a:cs typeface="Calibri"/>
        </a:font>
        <a:srgbClr val="FFFFFF"/>
      </a:tcTxStyle>
      <a:tcStyle>
        <a:tcBdr>
          <a:left>
            <a:ln cap="flat" cmpd="sng" w="9525">
              <a:solidFill>
                <a:srgbClr val="7DCC2E"/>
              </a:solidFill>
              <a:prstDash val="solid"/>
              <a:round/>
              <a:headEnd len="sm" w="sm" type="none"/>
              <a:tailEnd len="sm" w="sm" type="none"/>
            </a:ln>
          </a:left>
          <a:right>
            <a:ln cap="flat" cmpd="sng" w="9525">
              <a:solidFill>
                <a:srgbClr val="7DCC2E"/>
              </a:solidFill>
              <a:prstDash val="solid"/>
              <a:round/>
              <a:headEnd len="sm" w="sm" type="none"/>
              <a:tailEnd len="sm" w="sm" type="none"/>
            </a:ln>
          </a:right>
          <a:top>
            <a:ln cap="flat" cmpd="sng" w="9525">
              <a:solidFill>
                <a:srgbClr val="7DCC2E"/>
              </a:solidFill>
              <a:prstDash val="solid"/>
              <a:round/>
              <a:headEnd len="sm" w="sm" type="none"/>
              <a:tailEnd len="sm" w="sm" type="none"/>
            </a:ln>
          </a:top>
          <a:bottom>
            <a:ln cap="flat" cmpd="sng" w="9525">
              <a:solidFill>
                <a:srgbClr val="7DCC2E"/>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tcBdr>
          <a:top>
            <a:ln cap="flat" cmpd="sng" w="9525">
              <a:solidFill>
                <a:srgbClr val="7DCC2E"/>
              </a:solidFill>
              <a:prstDash val="solid"/>
              <a:round/>
              <a:headEnd len="sm" w="sm" type="none"/>
              <a:tailEnd len="sm" w="sm" type="none"/>
            </a:ln>
          </a:top>
          <a:bottom>
            <a:ln cap="flat" cmpd="sng" w="9525">
              <a:solidFill>
                <a:srgbClr val="7DCC2E"/>
              </a:solidFill>
              <a:prstDash val="solid"/>
              <a:round/>
              <a:headEnd len="sm" w="sm" type="none"/>
              <a:tailEnd len="sm" w="sm" type="none"/>
            </a:ln>
          </a:bottom>
        </a:tcBdr>
      </a:tcStyle>
    </a:band1H>
    <a:band2H>
      <a:tcTxStyle/>
    </a:band2H>
    <a:band1V>
      <a:tcTxStyle/>
      <a:tcStyle>
        <a:tcBdr>
          <a:left>
            <a:ln cap="flat" cmpd="sng" w="9525">
              <a:solidFill>
                <a:srgbClr val="7DCC2E"/>
              </a:solidFill>
              <a:prstDash val="solid"/>
              <a:round/>
              <a:headEnd len="sm" w="sm" type="none"/>
              <a:tailEnd len="sm" w="sm" type="none"/>
            </a:ln>
          </a:left>
          <a:right>
            <a:ln cap="flat" cmpd="sng" w="9525">
              <a:solidFill>
                <a:srgbClr val="7DCC2E"/>
              </a:solidFill>
              <a:prstDash val="solid"/>
              <a:round/>
              <a:headEnd len="sm" w="sm" type="none"/>
              <a:tailEnd len="sm" w="sm" type="none"/>
            </a:ln>
          </a:right>
        </a:tcBdr>
      </a:tcStyle>
    </a:band1V>
    <a:band2V>
      <a:tcTxStyle/>
      <a:tcStyle>
        <a:tcBdr>
          <a:left>
            <a:ln cap="flat" cmpd="sng" w="9525">
              <a:solidFill>
                <a:srgbClr val="7DCC2E"/>
              </a:solidFill>
              <a:prstDash val="solid"/>
              <a:round/>
              <a:headEnd len="sm" w="sm" type="none"/>
              <a:tailEnd len="sm" w="sm" type="none"/>
            </a:ln>
          </a:left>
          <a:right>
            <a:ln cap="flat" cmpd="sng" w="9525">
              <a:solidFill>
                <a:srgbClr val="7DCC2E"/>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rgbClr val="7DCC2E"/>
              </a:solidFill>
              <a:prstDash val="solid"/>
              <a:round/>
              <a:headEnd len="sm" w="sm" type="none"/>
              <a:tailEnd len="sm" w="sm" type="none"/>
            </a:ln>
          </a:top>
        </a:tcBdr>
      </a:tcStyle>
    </a:lastRow>
    <a:seCell>
      <a:tcTxStyle/>
    </a:seCell>
    <a:swCell>
      <a:tcTxStyle/>
    </a:swCell>
    <a:firstRow>
      <a:tcTxStyle b="on" i="off">
        <a:font>
          <a:latin typeface="Calibri"/>
          <a:ea typeface="Calibri"/>
          <a:cs typeface="Calibri"/>
        </a:font>
        <a:srgbClr val="000000"/>
      </a:tcTxStyle>
      <a:tcStyle>
        <a:fill>
          <a:solidFill>
            <a:srgbClr val="7DCC2E"/>
          </a:solidFill>
        </a:fill>
      </a:tcStyle>
    </a:firstRow>
    <a:neCell>
      <a:tcTxStyle/>
    </a:neCell>
    <a:nwCell>
      <a:tcTxStyle/>
    </a:nwCell>
  </a:tblStyle>
  <a:tblStyle styleId="{9AF766C6-82C7-49C4-8691-C534ACADE328}" styleName="Table_2">
    <a:wholeTbl>
      <a:tcTxStyle b="off" i="off">
        <a:font>
          <a:latin typeface="Calibri"/>
          <a:ea typeface="Calibri"/>
          <a:cs typeface="Calibri"/>
        </a:font>
        <a:schemeClr val="lt1"/>
      </a:tcTxStyle>
      <a:tcStyle>
        <a:tcBdr>
          <a:left>
            <a:ln cap="flat" cmpd="sng" w="9525">
              <a:solidFill>
                <a:schemeClr val="accent4"/>
              </a:solidFill>
              <a:prstDash val="solid"/>
              <a:round/>
              <a:headEnd len="sm" w="sm" type="none"/>
              <a:tailEnd len="sm" w="sm" type="none"/>
            </a:ln>
          </a:left>
          <a:right>
            <a:ln cap="flat" cmpd="sng" w="9525">
              <a:solidFill>
                <a:schemeClr val="accent4"/>
              </a:solidFill>
              <a:prstDash val="solid"/>
              <a:round/>
              <a:headEnd len="sm" w="sm" type="none"/>
              <a:tailEnd len="sm" w="sm" type="none"/>
            </a:ln>
          </a:right>
          <a:top>
            <a:ln cap="flat" cmpd="sng" w="9525">
              <a:solidFill>
                <a:schemeClr val="accent4"/>
              </a:solidFill>
              <a:prstDash val="solid"/>
              <a:round/>
              <a:headEnd len="sm" w="sm" type="none"/>
              <a:tailEnd len="sm" w="sm" type="none"/>
            </a:ln>
          </a:top>
          <a:bottom>
            <a:ln cap="flat" cmpd="sng" w="9525">
              <a:solidFill>
                <a:schemeClr val="accent4"/>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tcBdr>
          <a:top>
            <a:ln cap="flat" cmpd="sng" w="9525">
              <a:solidFill>
                <a:schemeClr val="accent4"/>
              </a:solidFill>
              <a:prstDash val="solid"/>
              <a:round/>
              <a:headEnd len="sm" w="sm" type="none"/>
              <a:tailEnd len="sm" w="sm" type="none"/>
            </a:ln>
          </a:top>
          <a:bottom>
            <a:ln cap="flat" cmpd="sng" w="9525">
              <a:solidFill>
                <a:schemeClr val="accent4"/>
              </a:solidFill>
              <a:prstDash val="solid"/>
              <a:round/>
              <a:headEnd len="sm" w="sm" type="none"/>
              <a:tailEnd len="sm" w="sm" type="none"/>
            </a:ln>
          </a:bottom>
        </a:tcBdr>
      </a:tcStyle>
    </a:band1H>
    <a:band2H>
      <a:tcTxStyle/>
    </a:band2H>
    <a:band1V>
      <a:tcTxStyle/>
      <a:tcStyle>
        <a:tcBdr>
          <a:left>
            <a:ln cap="flat" cmpd="sng" w="9525">
              <a:solidFill>
                <a:schemeClr val="accent4"/>
              </a:solidFill>
              <a:prstDash val="solid"/>
              <a:round/>
              <a:headEnd len="sm" w="sm" type="none"/>
              <a:tailEnd len="sm" w="sm" type="none"/>
            </a:ln>
          </a:left>
          <a:right>
            <a:ln cap="flat" cmpd="sng" w="9525">
              <a:solidFill>
                <a:schemeClr val="accent4"/>
              </a:solidFill>
              <a:prstDash val="solid"/>
              <a:round/>
              <a:headEnd len="sm" w="sm" type="none"/>
              <a:tailEnd len="sm" w="sm" type="none"/>
            </a:ln>
          </a:right>
        </a:tcBdr>
      </a:tcStyle>
    </a:band1V>
    <a:band2V>
      <a:tcTxStyle/>
      <a:tcStyle>
        <a:tcBdr>
          <a:left>
            <a:ln cap="flat" cmpd="sng" w="9525">
              <a:solidFill>
                <a:schemeClr val="accent4"/>
              </a:solidFill>
              <a:prstDash val="solid"/>
              <a:round/>
              <a:headEnd len="sm" w="sm" type="none"/>
              <a:tailEnd len="sm" w="sm" type="none"/>
            </a:ln>
          </a:left>
          <a:right>
            <a:ln cap="flat" cmpd="sng" w="9525">
              <a:solidFill>
                <a:schemeClr val="accent4"/>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accent4"/>
              </a:solidFill>
              <a:prstDash val="solid"/>
              <a:round/>
              <a:headEnd len="sm" w="sm" type="none"/>
              <a:tailEnd len="sm" w="sm" type="none"/>
            </a:ln>
          </a:top>
        </a:tcBdr>
      </a:tcStyle>
    </a:lastRow>
    <a:seCell>
      <a:tcTxStyle/>
    </a:seCell>
    <a:swCell>
      <a:tcTxStyle/>
    </a:swCell>
    <a:firstRow>
      <a:tcTxStyle b="on" i="off">
        <a:font>
          <a:latin typeface="Calibri"/>
          <a:ea typeface="Calibri"/>
          <a:cs typeface="Calibri"/>
        </a:font>
        <a:schemeClr val="dk1"/>
      </a:tcTxStyle>
      <a:tcStyle>
        <a:fill>
          <a:solidFill>
            <a:schemeClr val="accent4"/>
          </a:solidFill>
        </a:fill>
      </a:tcStyle>
    </a:firstRow>
    <a:neCell>
      <a:tcTxStyle/>
    </a:neCell>
    <a:nwCell>
      <a:tcTxStyle/>
    </a:nwCell>
  </a:tblStyle>
  <a:tblStyle styleId="{1F55AFDE-F167-4800-B902-6793F6DA07AA}" styleName="Table_3">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font" Target="fonts/QuattrocentoSans-regular.fntdata"/><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46" Type="http://schemas.openxmlformats.org/officeDocument/2006/relationships/font" Target="fonts/QuattrocentoSans-italic.fntdata"/><Relationship Id="rId23" Type="http://schemas.openxmlformats.org/officeDocument/2006/relationships/slide" Target="slides/slide17.xml"/><Relationship Id="rId45" Type="http://schemas.openxmlformats.org/officeDocument/2006/relationships/font" Target="fonts/QuattrocentoSans-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schemas.openxmlformats.org/officeDocument/2006/relationships/font" Target="fonts/QuattrocentoSans-bold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56414" cy="465455"/>
          </a:xfrm>
          <a:prstGeom prst="rect">
            <a:avLst/>
          </a:prstGeom>
          <a:noFill/>
          <a:ln>
            <a:noFill/>
          </a:ln>
        </p:spPr>
        <p:txBody>
          <a:bodyPr anchorCtr="0" anchor="t" bIns="46725" lIns="93475" spcFirstLastPara="1" rIns="93475" wrap="square" tIns="46725">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995217" y="0"/>
            <a:ext cx="3056414" cy="465455"/>
          </a:xfrm>
          <a:prstGeom prst="rect">
            <a:avLst/>
          </a:prstGeom>
          <a:noFill/>
          <a:ln>
            <a:noFill/>
          </a:ln>
        </p:spPr>
        <p:txBody>
          <a:bodyPr anchorCtr="0" anchor="t" bIns="46725" lIns="93475" spcFirstLastPara="1" rIns="93475" wrap="square" tIns="46725">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200150" y="698500"/>
            <a:ext cx="4654550" cy="34909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5327" y="4421823"/>
            <a:ext cx="5642610" cy="4189095"/>
          </a:xfrm>
          <a:prstGeom prst="rect">
            <a:avLst/>
          </a:prstGeom>
          <a:noFill/>
          <a:ln>
            <a:noFill/>
          </a:ln>
        </p:spPr>
        <p:txBody>
          <a:bodyPr anchorCtr="0" anchor="t" bIns="46725" lIns="93475" spcFirstLastPara="1" rIns="93475" wrap="square" tIns="46725">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42029"/>
            <a:ext cx="3056414" cy="465455"/>
          </a:xfrm>
          <a:prstGeom prst="rect">
            <a:avLst/>
          </a:prstGeom>
          <a:noFill/>
          <a:ln>
            <a:noFill/>
          </a:ln>
        </p:spPr>
        <p:txBody>
          <a:bodyPr anchorCtr="0" anchor="b" bIns="46725" lIns="93475" spcFirstLastPara="1" rIns="93475" wrap="square" tIns="46725">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995217" y="8842029"/>
            <a:ext cx="3056414" cy="465455"/>
          </a:xfrm>
          <a:prstGeom prst="rect">
            <a:avLst/>
          </a:prstGeom>
          <a:noFill/>
          <a:ln>
            <a:noFill/>
          </a:ln>
        </p:spPr>
        <p:txBody>
          <a:bodyPr anchorCtr="0" anchor="b" bIns="46725" lIns="93475" spcFirstLastPara="1" rIns="93475" wrap="square" tIns="46725">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5ce7d420f8_0_7:notes"/>
          <p:cNvSpPr/>
          <p:nvPr>
            <p:ph idx="2" type="sldImg"/>
          </p:nvPr>
        </p:nvSpPr>
        <p:spPr>
          <a:xfrm>
            <a:off x="1200150" y="698500"/>
            <a:ext cx="4654500" cy="3490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 name="Google Shape;74;g35ce7d420f8_0_7:notes"/>
          <p:cNvSpPr txBox="1"/>
          <p:nvPr>
            <p:ph idx="1" type="body"/>
          </p:nvPr>
        </p:nvSpPr>
        <p:spPr>
          <a:xfrm>
            <a:off x="705327" y="4421823"/>
            <a:ext cx="5642700" cy="4189200"/>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t/>
            </a:r>
            <a:endParaRPr/>
          </a:p>
        </p:txBody>
      </p:sp>
      <p:sp>
        <p:nvSpPr>
          <p:cNvPr id="75" name="Google Shape;75;g35ce7d420f8_0_7:notes"/>
          <p:cNvSpPr txBox="1"/>
          <p:nvPr>
            <p:ph idx="3" type="hdr"/>
          </p:nvPr>
        </p:nvSpPr>
        <p:spPr>
          <a:xfrm>
            <a:off x="0" y="0"/>
            <a:ext cx="3056400" cy="465600"/>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t/>
            </a:r>
            <a:endParaRPr/>
          </a:p>
        </p:txBody>
      </p:sp>
      <p:sp>
        <p:nvSpPr>
          <p:cNvPr id="76" name="Google Shape;76;g35ce7d420f8_0_7:notes"/>
          <p:cNvSpPr txBox="1"/>
          <p:nvPr>
            <p:ph idx="10" type="dt"/>
          </p:nvPr>
        </p:nvSpPr>
        <p:spPr>
          <a:xfrm>
            <a:off x="3995217" y="0"/>
            <a:ext cx="3056400" cy="465600"/>
          </a:xfrm>
          <a:prstGeom prst="rect">
            <a:avLst/>
          </a:prstGeom>
          <a:noFill/>
          <a:ln>
            <a:noFill/>
          </a:ln>
        </p:spPr>
        <p:txBody>
          <a:bodyPr anchorCtr="0" anchor="t" bIns="46725" lIns="93475" spcFirstLastPara="1" rIns="93475" wrap="square" tIns="46725">
            <a:noAutofit/>
          </a:bodyPr>
          <a:lstStyle/>
          <a:p>
            <a:pPr indent="0" lvl="0" marL="0" rtl="0" algn="r">
              <a:spcBef>
                <a:spcPts val="0"/>
              </a:spcBef>
              <a:spcAft>
                <a:spcPts val="0"/>
              </a:spcAft>
              <a:buNone/>
            </a:pPr>
            <a:r>
              <a:rPr lang="en-US"/>
              <a:t>6/27/2019 10:39 PM</a:t>
            </a:r>
            <a:endParaRPr/>
          </a:p>
        </p:txBody>
      </p:sp>
      <p:sp>
        <p:nvSpPr>
          <p:cNvPr id="77" name="Google Shape;77;g35ce7d420f8_0_7:notes"/>
          <p:cNvSpPr txBox="1"/>
          <p:nvPr>
            <p:ph idx="11" type="ftr"/>
          </p:nvPr>
        </p:nvSpPr>
        <p:spPr>
          <a:xfrm>
            <a:off x="0" y="8842029"/>
            <a:ext cx="6348000" cy="465600"/>
          </a:xfrm>
          <a:prstGeom prst="rect">
            <a:avLst/>
          </a:prstGeom>
          <a:noFill/>
          <a:ln>
            <a:noFill/>
          </a:ln>
        </p:spPr>
        <p:txBody>
          <a:bodyPr anchorCtr="0" anchor="b" bIns="46725" lIns="93475" spcFirstLastPara="1" rIns="93475" wrap="square" tIns="46725">
            <a:noAutofit/>
          </a:bodyPr>
          <a:lstStyle/>
          <a:p>
            <a:pPr indent="0" lvl="0" marL="0" rtl="0" algn="l">
              <a:spcBef>
                <a:spcPts val="0"/>
              </a:spcBef>
              <a:spcAft>
                <a:spcPts val="0"/>
              </a:spcAft>
              <a:buNone/>
            </a:pPr>
            <a:r>
              <a:rPr lang="en-US" sz="500">
                <a:solidFill>
                  <a:srgbClr val="000000"/>
                </a:solidFill>
              </a:rPr>
              <a:t>© 2007 Microsoft Corporation. All rights reserved. Microsoft, Windows, Windows Vista and other product names are or may be registered trademarks and/or trademarks in the U.S. and/or other countries.</a:t>
            </a:r>
            <a:endParaRPr/>
          </a:p>
          <a:p>
            <a:pPr indent="0" lvl="0" marL="0" rtl="0" algn="l">
              <a:spcBef>
                <a:spcPts val="0"/>
              </a:spcBef>
              <a:spcAft>
                <a:spcPts val="0"/>
              </a:spcAft>
              <a:buNone/>
            </a:pPr>
            <a:r>
              <a:rPr lang="en-US" sz="50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a:solidFill>
                  <a:srgbClr val="000000"/>
                </a:solidFill>
              </a:rPr>
            </a:br>
            <a:r>
              <a:rPr lang="en-US" sz="500">
                <a:solidFill>
                  <a:srgbClr val="000000"/>
                </a:solidFill>
              </a:rPr>
              <a:t>MICROSOFT MAKES NO WARRANTIES, EXPRESS, IMPLIED OR STATUTORY, AS TO THE INFORMATION IN THIS PRESENTATION.</a:t>
            </a:r>
            <a:endParaRPr/>
          </a:p>
          <a:p>
            <a:pPr indent="0" lvl="0" marL="0" rtl="0" algn="l">
              <a:spcBef>
                <a:spcPts val="0"/>
              </a:spcBef>
              <a:spcAft>
                <a:spcPts val="0"/>
              </a:spcAft>
              <a:buNone/>
            </a:pPr>
            <a:r>
              <a:t/>
            </a:r>
            <a:endParaRPr sz="500"/>
          </a:p>
        </p:txBody>
      </p:sp>
      <p:sp>
        <p:nvSpPr>
          <p:cNvPr id="78" name="Google Shape;78;g35ce7d420f8_0_7:notes"/>
          <p:cNvSpPr txBox="1"/>
          <p:nvPr>
            <p:ph idx="12" type="sldNum"/>
          </p:nvPr>
        </p:nvSpPr>
        <p:spPr>
          <a:xfrm>
            <a:off x="6347936" y="8842029"/>
            <a:ext cx="703800" cy="46560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5ce7d420f8_0_94:notes"/>
          <p:cNvSpPr/>
          <p:nvPr>
            <p:ph idx="2" type="sldImg"/>
          </p:nvPr>
        </p:nvSpPr>
        <p:spPr>
          <a:xfrm>
            <a:off x="1200150" y="698500"/>
            <a:ext cx="4654500" cy="34908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5ce7d420f8_0_94:notes"/>
          <p:cNvSpPr txBox="1"/>
          <p:nvPr>
            <p:ph idx="1" type="body"/>
          </p:nvPr>
        </p:nvSpPr>
        <p:spPr>
          <a:xfrm>
            <a:off x="705327" y="4421823"/>
            <a:ext cx="5642700" cy="4189200"/>
          </a:xfrm>
          <a:prstGeom prst="rect">
            <a:avLst/>
          </a:prstGeom>
        </p:spPr>
        <p:txBody>
          <a:bodyPr anchorCtr="0" anchor="t" bIns="46725" lIns="93475" spcFirstLastPara="1" rIns="93475" wrap="square" tIns="46725">
            <a:noAutofit/>
          </a:bodyPr>
          <a:lstStyle/>
          <a:p>
            <a:pPr indent="0" lvl="0" marL="0" rtl="0" algn="l">
              <a:spcBef>
                <a:spcPts val="0"/>
              </a:spcBef>
              <a:spcAft>
                <a:spcPts val="0"/>
              </a:spcAft>
              <a:buNone/>
            </a:pPr>
            <a:r>
              <a:t/>
            </a:r>
            <a:endParaRPr/>
          </a:p>
        </p:txBody>
      </p:sp>
      <p:sp>
        <p:nvSpPr>
          <p:cNvPr id="171" name="Google Shape;171;g35ce7d420f8_0_94:notes"/>
          <p:cNvSpPr txBox="1"/>
          <p:nvPr>
            <p:ph idx="12" type="sldNum"/>
          </p:nvPr>
        </p:nvSpPr>
        <p:spPr>
          <a:xfrm>
            <a:off x="3995217" y="8842029"/>
            <a:ext cx="3056400" cy="465600"/>
          </a:xfrm>
          <a:prstGeom prst="rect">
            <a:avLst/>
          </a:prstGeom>
        </p:spPr>
        <p:txBody>
          <a:bodyPr anchorCtr="0" anchor="b" bIns="46725" lIns="93475" spcFirstLastPara="1" rIns="93475" wrap="square" tIns="467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5f65c2dc6a_0_0:notes"/>
          <p:cNvSpPr/>
          <p:nvPr>
            <p:ph idx="2" type="sldImg"/>
          </p:nvPr>
        </p:nvSpPr>
        <p:spPr>
          <a:xfrm>
            <a:off x="1200150" y="698500"/>
            <a:ext cx="4654500" cy="34908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5f65c2dc6a_0_0:notes"/>
          <p:cNvSpPr txBox="1"/>
          <p:nvPr>
            <p:ph idx="1" type="body"/>
          </p:nvPr>
        </p:nvSpPr>
        <p:spPr>
          <a:xfrm>
            <a:off x="705327" y="4421823"/>
            <a:ext cx="5642700" cy="4189200"/>
          </a:xfrm>
          <a:prstGeom prst="rect">
            <a:avLst/>
          </a:prstGeom>
        </p:spPr>
        <p:txBody>
          <a:bodyPr anchorCtr="0" anchor="t" bIns="46725" lIns="93475" spcFirstLastPara="1" rIns="93475" wrap="square" tIns="46725">
            <a:noAutofit/>
          </a:bodyPr>
          <a:lstStyle/>
          <a:p>
            <a:pPr indent="0" lvl="0" marL="0" rtl="0" algn="l">
              <a:spcBef>
                <a:spcPts val="0"/>
              </a:spcBef>
              <a:spcAft>
                <a:spcPts val="0"/>
              </a:spcAft>
              <a:buNone/>
            </a:pPr>
            <a:r>
              <a:t/>
            </a:r>
            <a:endParaRPr/>
          </a:p>
        </p:txBody>
      </p:sp>
      <p:sp>
        <p:nvSpPr>
          <p:cNvPr id="182" name="Google Shape;182;g35f65c2dc6a_0_0:notes"/>
          <p:cNvSpPr txBox="1"/>
          <p:nvPr>
            <p:ph idx="12" type="sldNum"/>
          </p:nvPr>
        </p:nvSpPr>
        <p:spPr>
          <a:xfrm>
            <a:off x="3995217" y="8842029"/>
            <a:ext cx="3056400" cy="465600"/>
          </a:xfrm>
          <a:prstGeom prst="rect">
            <a:avLst/>
          </a:prstGeom>
        </p:spPr>
        <p:txBody>
          <a:bodyPr anchorCtr="0" anchor="b" bIns="46725" lIns="93475" spcFirstLastPara="1" rIns="93475" wrap="square" tIns="467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5f65c2dc6a_0_8:notes"/>
          <p:cNvSpPr/>
          <p:nvPr>
            <p:ph idx="2" type="sldImg"/>
          </p:nvPr>
        </p:nvSpPr>
        <p:spPr>
          <a:xfrm>
            <a:off x="1200150" y="698500"/>
            <a:ext cx="4654500" cy="34908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5f65c2dc6a_0_8:notes"/>
          <p:cNvSpPr txBox="1"/>
          <p:nvPr>
            <p:ph idx="1" type="body"/>
          </p:nvPr>
        </p:nvSpPr>
        <p:spPr>
          <a:xfrm>
            <a:off x="705327" y="4421823"/>
            <a:ext cx="5642700" cy="4189200"/>
          </a:xfrm>
          <a:prstGeom prst="rect">
            <a:avLst/>
          </a:prstGeom>
        </p:spPr>
        <p:txBody>
          <a:bodyPr anchorCtr="0" anchor="t" bIns="46725" lIns="93475" spcFirstLastPara="1" rIns="93475" wrap="square" tIns="46725">
            <a:noAutofit/>
          </a:bodyPr>
          <a:lstStyle/>
          <a:p>
            <a:pPr indent="0" lvl="0" marL="0" rtl="0" algn="l">
              <a:spcBef>
                <a:spcPts val="0"/>
              </a:spcBef>
              <a:spcAft>
                <a:spcPts val="0"/>
              </a:spcAft>
              <a:buNone/>
            </a:pPr>
            <a:r>
              <a:t/>
            </a:r>
            <a:endParaRPr/>
          </a:p>
        </p:txBody>
      </p:sp>
      <p:sp>
        <p:nvSpPr>
          <p:cNvPr id="190" name="Google Shape;190;g35f65c2dc6a_0_8:notes"/>
          <p:cNvSpPr txBox="1"/>
          <p:nvPr>
            <p:ph idx="12" type="sldNum"/>
          </p:nvPr>
        </p:nvSpPr>
        <p:spPr>
          <a:xfrm>
            <a:off x="3995217" y="8842029"/>
            <a:ext cx="3056400" cy="465600"/>
          </a:xfrm>
          <a:prstGeom prst="rect">
            <a:avLst/>
          </a:prstGeom>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5ce7d420f8_0_104:notes"/>
          <p:cNvSpPr/>
          <p:nvPr>
            <p:ph idx="2" type="sldImg"/>
          </p:nvPr>
        </p:nvSpPr>
        <p:spPr>
          <a:xfrm>
            <a:off x="1200150" y="698500"/>
            <a:ext cx="4654500" cy="3490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g35ce7d420f8_0_104:notes"/>
          <p:cNvSpPr txBox="1"/>
          <p:nvPr>
            <p:ph idx="1" type="body"/>
          </p:nvPr>
        </p:nvSpPr>
        <p:spPr>
          <a:xfrm>
            <a:off x="705327" y="4421823"/>
            <a:ext cx="5642700" cy="4189200"/>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t/>
            </a:r>
            <a:endParaRPr/>
          </a:p>
        </p:txBody>
      </p:sp>
      <p:sp>
        <p:nvSpPr>
          <p:cNvPr id="198" name="Google Shape;198;g35ce7d420f8_0_104:notes"/>
          <p:cNvSpPr txBox="1"/>
          <p:nvPr>
            <p:ph idx="3" type="hdr"/>
          </p:nvPr>
        </p:nvSpPr>
        <p:spPr>
          <a:xfrm>
            <a:off x="0" y="0"/>
            <a:ext cx="3056400" cy="465600"/>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t/>
            </a:r>
            <a:endParaRPr/>
          </a:p>
        </p:txBody>
      </p:sp>
      <p:sp>
        <p:nvSpPr>
          <p:cNvPr id="199" name="Google Shape;199;g35ce7d420f8_0_104:notes"/>
          <p:cNvSpPr txBox="1"/>
          <p:nvPr>
            <p:ph idx="10" type="dt"/>
          </p:nvPr>
        </p:nvSpPr>
        <p:spPr>
          <a:xfrm>
            <a:off x="3995217" y="0"/>
            <a:ext cx="3056400" cy="465600"/>
          </a:xfrm>
          <a:prstGeom prst="rect">
            <a:avLst/>
          </a:prstGeom>
          <a:noFill/>
          <a:ln>
            <a:noFill/>
          </a:ln>
        </p:spPr>
        <p:txBody>
          <a:bodyPr anchorCtr="0" anchor="t" bIns="46725" lIns="93475" spcFirstLastPara="1" rIns="93475" wrap="square" tIns="46725">
            <a:noAutofit/>
          </a:bodyPr>
          <a:lstStyle/>
          <a:p>
            <a:pPr indent="0" lvl="0" marL="0" rtl="0" algn="r">
              <a:spcBef>
                <a:spcPts val="0"/>
              </a:spcBef>
              <a:spcAft>
                <a:spcPts val="0"/>
              </a:spcAft>
              <a:buNone/>
            </a:pPr>
            <a:r>
              <a:rPr lang="en-US"/>
              <a:t>6/27/2019 10:39 PM</a:t>
            </a:r>
            <a:endParaRPr/>
          </a:p>
        </p:txBody>
      </p:sp>
      <p:sp>
        <p:nvSpPr>
          <p:cNvPr id="200" name="Google Shape;200;g35ce7d420f8_0_104:notes"/>
          <p:cNvSpPr txBox="1"/>
          <p:nvPr>
            <p:ph idx="11" type="ftr"/>
          </p:nvPr>
        </p:nvSpPr>
        <p:spPr>
          <a:xfrm>
            <a:off x="0" y="8842029"/>
            <a:ext cx="3056400" cy="465600"/>
          </a:xfrm>
          <a:prstGeom prst="rect">
            <a:avLst/>
          </a:prstGeom>
          <a:noFill/>
          <a:ln>
            <a:noFill/>
          </a:ln>
        </p:spPr>
        <p:txBody>
          <a:bodyPr anchorCtr="0" anchor="b" bIns="46725" lIns="93475" spcFirstLastPara="1" rIns="93475" wrap="square" tIns="46725">
            <a:noAutofit/>
          </a:bodyPr>
          <a:lstStyle/>
          <a:p>
            <a:pPr indent="0" lvl="0" marL="0" rtl="0" algn="l">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indent="0" lvl="0" marL="0" rtl="0" algn="l">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indent="0" lvl="0" marL="0" rtl="0" algn="l">
              <a:spcBef>
                <a:spcPts val="0"/>
              </a:spcBef>
              <a:spcAft>
                <a:spcPts val="0"/>
              </a:spcAft>
              <a:buNone/>
            </a:pPr>
            <a:r>
              <a:t/>
            </a:r>
            <a:endParaRPr/>
          </a:p>
        </p:txBody>
      </p:sp>
      <p:sp>
        <p:nvSpPr>
          <p:cNvPr id="201" name="Google Shape;201;g35ce7d420f8_0_104:notes"/>
          <p:cNvSpPr txBox="1"/>
          <p:nvPr>
            <p:ph idx="12" type="sldNum"/>
          </p:nvPr>
        </p:nvSpPr>
        <p:spPr>
          <a:xfrm>
            <a:off x="3995217" y="8842029"/>
            <a:ext cx="3056400" cy="46560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5ce7d420f8_0_114:notes"/>
          <p:cNvSpPr/>
          <p:nvPr>
            <p:ph idx="2" type="sldImg"/>
          </p:nvPr>
        </p:nvSpPr>
        <p:spPr>
          <a:xfrm>
            <a:off x="1200150" y="698500"/>
            <a:ext cx="4654500" cy="3490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g35ce7d420f8_0_114:notes"/>
          <p:cNvSpPr txBox="1"/>
          <p:nvPr>
            <p:ph idx="1" type="body"/>
          </p:nvPr>
        </p:nvSpPr>
        <p:spPr>
          <a:xfrm>
            <a:off x="705327" y="4421823"/>
            <a:ext cx="5642700" cy="4189200"/>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t/>
            </a:r>
            <a:endParaRPr/>
          </a:p>
        </p:txBody>
      </p:sp>
      <p:sp>
        <p:nvSpPr>
          <p:cNvPr id="210" name="Google Shape;210;g35ce7d420f8_0_114:notes"/>
          <p:cNvSpPr txBox="1"/>
          <p:nvPr>
            <p:ph idx="3" type="hdr"/>
          </p:nvPr>
        </p:nvSpPr>
        <p:spPr>
          <a:xfrm>
            <a:off x="0" y="0"/>
            <a:ext cx="3056400" cy="465600"/>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t/>
            </a:r>
            <a:endParaRPr/>
          </a:p>
        </p:txBody>
      </p:sp>
      <p:sp>
        <p:nvSpPr>
          <p:cNvPr id="211" name="Google Shape;211;g35ce7d420f8_0_114:notes"/>
          <p:cNvSpPr txBox="1"/>
          <p:nvPr>
            <p:ph idx="10" type="dt"/>
          </p:nvPr>
        </p:nvSpPr>
        <p:spPr>
          <a:xfrm>
            <a:off x="3995217" y="0"/>
            <a:ext cx="3056400" cy="465600"/>
          </a:xfrm>
          <a:prstGeom prst="rect">
            <a:avLst/>
          </a:prstGeom>
          <a:noFill/>
          <a:ln>
            <a:noFill/>
          </a:ln>
        </p:spPr>
        <p:txBody>
          <a:bodyPr anchorCtr="0" anchor="t" bIns="46725" lIns="93475" spcFirstLastPara="1" rIns="93475" wrap="square" tIns="46725">
            <a:noAutofit/>
          </a:bodyPr>
          <a:lstStyle/>
          <a:p>
            <a:pPr indent="0" lvl="0" marL="0" rtl="0" algn="r">
              <a:spcBef>
                <a:spcPts val="0"/>
              </a:spcBef>
              <a:spcAft>
                <a:spcPts val="0"/>
              </a:spcAft>
              <a:buNone/>
            </a:pPr>
            <a:r>
              <a:rPr lang="en-US"/>
              <a:t>6/27/2019 10:39 PM</a:t>
            </a:r>
            <a:endParaRPr/>
          </a:p>
        </p:txBody>
      </p:sp>
      <p:sp>
        <p:nvSpPr>
          <p:cNvPr id="212" name="Google Shape;212;g35ce7d420f8_0_114:notes"/>
          <p:cNvSpPr txBox="1"/>
          <p:nvPr>
            <p:ph idx="11" type="ftr"/>
          </p:nvPr>
        </p:nvSpPr>
        <p:spPr>
          <a:xfrm>
            <a:off x="0" y="8842029"/>
            <a:ext cx="3056400" cy="465600"/>
          </a:xfrm>
          <a:prstGeom prst="rect">
            <a:avLst/>
          </a:prstGeom>
          <a:noFill/>
          <a:ln>
            <a:noFill/>
          </a:ln>
        </p:spPr>
        <p:txBody>
          <a:bodyPr anchorCtr="0" anchor="b" bIns="46725" lIns="93475" spcFirstLastPara="1" rIns="93475" wrap="square" tIns="46725">
            <a:noAutofit/>
          </a:bodyPr>
          <a:lstStyle/>
          <a:p>
            <a:pPr indent="0" lvl="0" marL="0" rtl="0" algn="l">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indent="0" lvl="0" marL="0" rtl="0" algn="l">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indent="0" lvl="0" marL="0" rtl="0" algn="l">
              <a:spcBef>
                <a:spcPts val="0"/>
              </a:spcBef>
              <a:spcAft>
                <a:spcPts val="0"/>
              </a:spcAft>
              <a:buNone/>
            </a:pPr>
            <a:r>
              <a:t/>
            </a:r>
            <a:endParaRPr/>
          </a:p>
        </p:txBody>
      </p:sp>
      <p:sp>
        <p:nvSpPr>
          <p:cNvPr id="213" name="Google Shape;213;g35ce7d420f8_0_114:notes"/>
          <p:cNvSpPr txBox="1"/>
          <p:nvPr>
            <p:ph idx="12" type="sldNum"/>
          </p:nvPr>
        </p:nvSpPr>
        <p:spPr>
          <a:xfrm>
            <a:off x="3995217" y="8842029"/>
            <a:ext cx="3056400" cy="46560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5ce7d420f8_0_124:notes"/>
          <p:cNvSpPr txBox="1"/>
          <p:nvPr>
            <p:ph idx="1" type="body"/>
          </p:nvPr>
        </p:nvSpPr>
        <p:spPr>
          <a:xfrm>
            <a:off x="705327" y="4421823"/>
            <a:ext cx="5642700" cy="4189200"/>
          </a:xfrm>
          <a:prstGeom prst="rect">
            <a:avLst/>
          </a:prstGeom>
        </p:spPr>
        <p:txBody>
          <a:bodyPr anchorCtr="0" anchor="t" bIns="46725" lIns="93475" spcFirstLastPara="1" rIns="93475" wrap="square" tIns="46725">
            <a:noAutofit/>
          </a:bodyPr>
          <a:lstStyle/>
          <a:p>
            <a:pPr indent="0" lvl="0" marL="0" rtl="0" algn="l">
              <a:spcBef>
                <a:spcPts val="0"/>
              </a:spcBef>
              <a:spcAft>
                <a:spcPts val="0"/>
              </a:spcAft>
              <a:buNone/>
            </a:pPr>
            <a:r>
              <a:t/>
            </a:r>
            <a:endParaRPr/>
          </a:p>
        </p:txBody>
      </p:sp>
      <p:sp>
        <p:nvSpPr>
          <p:cNvPr id="220" name="Google Shape;220;g35ce7d420f8_0_124:notes"/>
          <p:cNvSpPr/>
          <p:nvPr>
            <p:ph idx="2" type="sldImg"/>
          </p:nvPr>
        </p:nvSpPr>
        <p:spPr>
          <a:xfrm>
            <a:off x="1200150" y="698500"/>
            <a:ext cx="4654500" cy="3490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5ce7d420f8_0_130:notes"/>
          <p:cNvSpPr/>
          <p:nvPr>
            <p:ph idx="2" type="sldImg"/>
          </p:nvPr>
        </p:nvSpPr>
        <p:spPr>
          <a:xfrm>
            <a:off x="1200150" y="698500"/>
            <a:ext cx="4654500" cy="34908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5ce7d420f8_0_130:notes"/>
          <p:cNvSpPr txBox="1"/>
          <p:nvPr>
            <p:ph idx="1" type="body"/>
          </p:nvPr>
        </p:nvSpPr>
        <p:spPr>
          <a:xfrm>
            <a:off x="705327" y="4421823"/>
            <a:ext cx="5642700" cy="4189200"/>
          </a:xfrm>
          <a:prstGeom prst="rect">
            <a:avLst/>
          </a:prstGeom>
        </p:spPr>
        <p:txBody>
          <a:bodyPr anchorCtr="0" anchor="t" bIns="46725" lIns="93475" spcFirstLastPara="1" rIns="93475" wrap="square" tIns="46725">
            <a:noAutofit/>
          </a:bodyPr>
          <a:lstStyle/>
          <a:p>
            <a:pPr indent="0" lvl="0" marL="0" rtl="0" algn="l">
              <a:spcBef>
                <a:spcPts val="0"/>
              </a:spcBef>
              <a:spcAft>
                <a:spcPts val="0"/>
              </a:spcAft>
              <a:buNone/>
            </a:pPr>
            <a:r>
              <a:t/>
            </a:r>
            <a:endParaRPr/>
          </a:p>
        </p:txBody>
      </p:sp>
      <p:sp>
        <p:nvSpPr>
          <p:cNvPr id="228" name="Google Shape;228;g35ce7d420f8_0_130:notes"/>
          <p:cNvSpPr txBox="1"/>
          <p:nvPr>
            <p:ph idx="12" type="sldNum"/>
          </p:nvPr>
        </p:nvSpPr>
        <p:spPr>
          <a:xfrm>
            <a:off x="3995217" y="8842029"/>
            <a:ext cx="3056400" cy="465600"/>
          </a:xfrm>
          <a:prstGeom prst="rect">
            <a:avLst/>
          </a:prstGeom>
        </p:spPr>
        <p:txBody>
          <a:bodyPr anchorCtr="0" anchor="b" bIns="46725" lIns="93475" spcFirstLastPara="1" rIns="93475" wrap="square" tIns="467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51c2794a43_0_80:notes"/>
          <p:cNvSpPr/>
          <p:nvPr>
            <p:ph idx="2" type="sldImg"/>
          </p:nvPr>
        </p:nvSpPr>
        <p:spPr>
          <a:xfrm>
            <a:off x="1200150" y="698500"/>
            <a:ext cx="4654500" cy="3490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 name="Google Shape;235;g251c2794a43_0_80:notes"/>
          <p:cNvSpPr txBox="1"/>
          <p:nvPr>
            <p:ph idx="1" type="body"/>
          </p:nvPr>
        </p:nvSpPr>
        <p:spPr>
          <a:xfrm>
            <a:off x="705327" y="4421823"/>
            <a:ext cx="5642700" cy="4189200"/>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t/>
            </a:r>
            <a:endParaRPr/>
          </a:p>
        </p:txBody>
      </p:sp>
      <p:sp>
        <p:nvSpPr>
          <p:cNvPr id="236" name="Google Shape;236;g251c2794a43_0_80:notes"/>
          <p:cNvSpPr txBox="1"/>
          <p:nvPr>
            <p:ph idx="3" type="hdr"/>
          </p:nvPr>
        </p:nvSpPr>
        <p:spPr>
          <a:xfrm>
            <a:off x="0" y="0"/>
            <a:ext cx="3056400" cy="465600"/>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t/>
            </a:r>
            <a:endParaRPr/>
          </a:p>
        </p:txBody>
      </p:sp>
      <p:sp>
        <p:nvSpPr>
          <p:cNvPr id="237" name="Google Shape;237;g251c2794a43_0_80:notes"/>
          <p:cNvSpPr txBox="1"/>
          <p:nvPr>
            <p:ph idx="10" type="dt"/>
          </p:nvPr>
        </p:nvSpPr>
        <p:spPr>
          <a:xfrm>
            <a:off x="3995217" y="0"/>
            <a:ext cx="3056400" cy="465600"/>
          </a:xfrm>
          <a:prstGeom prst="rect">
            <a:avLst/>
          </a:prstGeom>
          <a:noFill/>
          <a:ln>
            <a:noFill/>
          </a:ln>
        </p:spPr>
        <p:txBody>
          <a:bodyPr anchorCtr="0" anchor="t" bIns="46725" lIns="93475" spcFirstLastPara="1" rIns="93475" wrap="square" tIns="46725">
            <a:noAutofit/>
          </a:bodyPr>
          <a:lstStyle/>
          <a:p>
            <a:pPr indent="0" lvl="0" marL="0" rtl="0" algn="r">
              <a:spcBef>
                <a:spcPts val="0"/>
              </a:spcBef>
              <a:spcAft>
                <a:spcPts val="0"/>
              </a:spcAft>
              <a:buNone/>
            </a:pPr>
            <a:r>
              <a:rPr lang="en-US"/>
              <a:t>6/27/2019 10:39 PM</a:t>
            </a:r>
            <a:endParaRPr/>
          </a:p>
        </p:txBody>
      </p:sp>
      <p:sp>
        <p:nvSpPr>
          <p:cNvPr id="238" name="Google Shape;238;g251c2794a43_0_80:notes"/>
          <p:cNvSpPr txBox="1"/>
          <p:nvPr>
            <p:ph idx="11" type="ftr"/>
          </p:nvPr>
        </p:nvSpPr>
        <p:spPr>
          <a:xfrm>
            <a:off x="0" y="8842029"/>
            <a:ext cx="3056400" cy="465600"/>
          </a:xfrm>
          <a:prstGeom prst="rect">
            <a:avLst/>
          </a:prstGeom>
          <a:noFill/>
          <a:ln>
            <a:noFill/>
          </a:ln>
        </p:spPr>
        <p:txBody>
          <a:bodyPr anchorCtr="0" anchor="b" bIns="46725" lIns="93475" spcFirstLastPara="1" rIns="93475" wrap="square" tIns="46725">
            <a:noAutofit/>
          </a:bodyPr>
          <a:lstStyle/>
          <a:p>
            <a:pPr indent="0" lvl="0" marL="0" rtl="0" algn="l">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indent="0" lvl="0" marL="0" rtl="0" algn="l">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indent="0" lvl="0" marL="0" rtl="0" algn="l">
              <a:spcBef>
                <a:spcPts val="0"/>
              </a:spcBef>
              <a:spcAft>
                <a:spcPts val="0"/>
              </a:spcAft>
              <a:buNone/>
            </a:pPr>
            <a:r>
              <a:t/>
            </a:r>
            <a:endParaRPr/>
          </a:p>
        </p:txBody>
      </p:sp>
      <p:sp>
        <p:nvSpPr>
          <p:cNvPr id="239" name="Google Shape;239;g251c2794a43_0_80:notes"/>
          <p:cNvSpPr txBox="1"/>
          <p:nvPr>
            <p:ph idx="12" type="sldNum"/>
          </p:nvPr>
        </p:nvSpPr>
        <p:spPr>
          <a:xfrm>
            <a:off x="3995217" y="8842029"/>
            <a:ext cx="3056400" cy="46560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51c2794a43_0_153:notes"/>
          <p:cNvSpPr/>
          <p:nvPr>
            <p:ph idx="2" type="sldImg"/>
          </p:nvPr>
        </p:nvSpPr>
        <p:spPr>
          <a:xfrm>
            <a:off x="1200150" y="698500"/>
            <a:ext cx="4654500" cy="3490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 name="Google Shape;246;g251c2794a43_0_153:notes"/>
          <p:cNvSpPr txBox="1"/>
          <p:nvPr>
            <p:ph idx="1" type="body"/>
          </p:nvPr>
        </p:nvSpPr>
        <p:spPr>
          <a:xfrm>
            <a:off x="705327" y="4421823"/>
            <a:ext cx="5642700" cy="4189200"/>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t/>
            </a:r>
            <a:endParaRPr/>
          </a:p>
        </p:txBody>
      </p:sp>
      <p:sp>
        <p:nvSpPr>
          <p:cNvPr id="247" name="Google Shape;247;g251c2794a43_0_153:notes"/>
          <p:cNvSpPr txBox="1"/>
          <p:nvPr>
            <p:ph idx="3" type="hdr"/>
          </p:nvPr>
        </p:nvSpPr>
        <p:spPr>
          <a:xfrm>
            <a:off x="0" y="0"/>
            <a:ext cx="3056400" cy="465600"/>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t/>
            </a:r>
            <a:endParaRPr/>
          </a:p>
        </p:txBody>
      </p:sp>
      <p:sp>
        <p:nvSpPr>
          <p:cNvPr id="248" name="Google Shape;248;g251c2794a43_0_153:notes"/>
          <p:cNvSpPr txBox="1"/>
          <p:nvPr>
            <p:ph idx="10" type="dt"/>
          </p:nvPr>
        </p:nvSpPr>
        <p:spPr>
          <a:xfrm>
            <a:off x="3995217" y="0"/>
            <a:ext cx="3056400" cy="465600"/>
          </a:xfrm>
          <a:prstGeom prst="rect">
            <a:avLst/>
          </a:prstGeom>
          <a:noFill/>
          <a:ln>
            <a:noFill/>
          </a:ln>
        </p:spPr>
        <p:txBody>
          <a:bodyPr anchorCtr="0" anchor="t" bIns="46725" lIns="93475" spcFirstLastPara="1" rIns="93475" wrap="square" tIns="46725">
            <a:noAutofit/>
          </a:bodyPr>
          <a:lstStyle/>
          <a:p>
            <a:pPr indent="0" lvl="0" marL="0" rtl="0" algn="r">
              <a:spcBef>
                <a:spcPts val="0"/>
              </a:spcBef>
              <a:spcAft>
                <a:spcPts val="0"/>
              </a:spcAft>
              <a:buNone/>
            </a:pPr>
            <a:r>
              <a:rPr lang="en-US"/>
              <a:t>6/27/2019 10:39 PM</a:t>
            </a:r>
            <a:endParaRPr/>
          </a:p>
        </p:txBody>
      </p:sp>
      <p:sp>
        <p:nvSpPr>
          <p:cNvPr id="249" name="Google Shape;249;g251c2794a43_0_153:notes"/>
          <p:cNvSpPr txBox="1"/>
          <p:nvPr>
            <p:ph idx="11" type="ftr"/>
          </p:nvPr>
        </p:nvSpPr>
        <p:spPr>
          <a:xfrm>
            <a:off x="0" y="8842029"/>
            <a:ext cx="3056400" cy="465600"/>
          </a:xfrm>
          <a:prstGeom prst="rect">
            <a:avLst/>
          </a:prstGeom>
          <a:noFill/>
          <a:ln>
            <a:noFill/>
          </a:ln>
        </p:spPr>
        <p:txBody>
          <a:bodyPr anchorCtr="0" anchor="b" bIns="46725" lIns="93475" spcFirstLastPara="1" rIns="93475" wrap="square" tIns="46725">
            <a:noAutofit/>
          </a:bodyPr>
          <a:lstStyle/>
          <a:p>
            <a:pPr indent="0" lvl="0" marL="0" rtl="0" algn="l">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indent="0" lvl="0" marL="0" rtl="0" algn="l">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indent="0" lvl="0" marL="0" rtl="0" algn="l">
              <a:spcBef>
                <a:spcPts val="0"/>
              </a:spcBef>
              <a:spcAft>
                <a:spcPts val="0"/>
              </a:spcAft>
              <a:buNone/>
            </a:pPr>
            <a:r>
              <a:t/>
            </a:r>
            <a:endParaRPr/>
          </a:p>
        </p:txBody>
      </p:sp>
      <p:sp>
        <p:nvSpPr>
          <p:cNvPr id="250" name="Google Shape;250;g251c2794a43_0_153:notes"/>
          <p:cNvSpPr txBox="1"/>
          <p:nvPr>
            <p:ph idx="12" type="sldNum"/>
          </p:nvPr>
        </p:nvSpPr>
        <p:spPr>
          <a:xfrm>
            <a:off x="3995217" y="8842029"/>
            <a:ext cx="3056400" cy="46560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51c2794a43_0_0:notes"/>
          <p:cNvSpPr/>
          <p:nvPr>
            <p:ph idx="2" type="sldImg"/>
          </p:nvPr>
        </p:nvSpPr>
        <p:spPr>
          <a:xfrm>
            <a:off x="1200150" y="698500"/>
            <a:ext cx="4654500" cy="3490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g251c2794a43_0_0:notes"/>
          <p:cNvSpPr txBox="1"/>
          <p:nvPr>
            <p:ph idx="1" type="body"/>
          </p:nvPr>
        </p:nvSpPr>
        <p:spPr>
          <a:xfrm>
            <a:off x="705327" y="4421823"/>
            <a:ext cx="5642700" cy="4189200"/>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t/>
            </a:r>
            <a:endParaRPr/>
          </a:p>
        </p:txBody>
      </p:sp>
      <p:sp>
        <p:nvSpPr>
          <p:cNvPr id="260" name="Google Shape;260;g251c2794a43_0_0:notes"/>
          <p:cNvSpPr txBox="1"/>
          <p:nvPr>
            <p:ph idx="3" type="hdr"/>
          </p:nvPr>
        </p:nvSpPr>
        <p:spPr>
          <a:xfrm>
            <a:off x="0" y="0"/>
            <a:ext cx="3056400" cy="465600"/>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t/>
            </a:r>
            <a:endParaRPr/>
          </a:p>
        </p:txBody>
      </p:sp>
      <p:sp>
        <p:nvSpPr>
          <p:cNvPr id="261" name="Google Shape;261;g251c2794a43_0_0:notes"/>
          <p:cNvSpPr txBox="1"/>
          <p:nvPr>
            <p:ph idx="10" type="dt"/>
          </p:nvPr>
        </p:nvSpPr>
        <p:spPr>
          <a:xfrm>
            <a:off x="3995217" y="0"/>
            <a:ext cx="3056400" cy="465600"/>
          </a:xfrm>
          <a:prstGeom prst="rect">
            <a:avLst/>
          </a:prstGeom>
          <a:noFill/>
          <a:ln>
            <a:noFill/>
          </a:ln>
        </p:spPr>
        <p:txBody>
          <a:bodyPr anchorCtr="0" anchor="t" bIns="46725" lIns="93475" spcFirstLastPara="1" rIns="93475" wrap="square" tIns="46725">
            <a:noAutofit/>
          </a:bodyPr>
          <a:lstStyle/>
          <a:p>
            <a:pPr indent="0" lvl="0" marL="0" rtl="0" algn="r">
              <a:spcBef>
                <a:spcPts val="0"/>
              </a:spcBef>
              <a:spcAft>
                <a:spcPts val="0"/>
              </a:spcAft>
              <a:buNone/>
            </a:pPr>
            <a:r>
              <a:rPr lang="en-US"/>
              <a:t>6/27/2019 10:39 PM</a:t>
            </a:r>
            <a:endParaRPr/>
          </a:p>
        </p:txBody>
      </p:sp>
      <p:sp>
        <p:nvSpPr>
          <p:cNvPr id="262" name="Google Shape;262;g251c2794a43_0_0:notes"/>
          <p:cNvSpPr txBox="1"/>
          <p:nvPr>
            <p:ph idx="11" type="ftr"/>
          </p:nvPr>
        </p:nvSpPr>
        <p:spPr>
          <a:xfrm>
            <a:off x="0" y="8842029"/>
            <a:ext cx="3056400" cy="465600"/>
          </a:xfrm>
          <a:prstGeom prst="rect">
            <a:avLst/>
          </a:prstGeom>
          <a:noFill/>
          <a:ln>
            <a:noFill/>
          </a:ln>
        </p:spPr>
        <p:txBody>
          <a:bodyPr anchorCtr="0" anchor="b" bIns="46725" lIns="93475" spcFirstLastPara="1" rIns="93475" wrap="square" tIns="46725">
            <a:noAutofit/>
          </a:bodyPr>
          <a:lstStyle/>
          <a:p>
            <a:pPr indent="0" lvl="0" marL="0" rtl="0" algn="l">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indent="0" lvl="0" marL="0" rtl="0" algn="l">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indent="0" lvl="0" marL="0" rtl="0" algn="l">
              <a:spcBef>
                <a:spcPts val="0"/>
              </a:spcBef>
              <a:spcAft>
                <a:spcPts val="0"/>
              </a:spcAft>
              <a:buNone/>
            </a:pPr>
            <a:r>
              <a:t/>
            </a:r>
            <a:endParaRPr/>
          </a:p>
        </p:txBody>
      </p:sp>
      <p:sp>
        <p:nvSpPr>
          <p:cNvPr id="263" name="Google Shape;263;g251c2794a43_0_0:notes"/>
          <p:cNvSpPr txBox="1"/>
          <p:nvPr>
            <p:ph idx="12" type="sldNum"/>
          </p:nvPr>
        </p:nvSpPr>
        <p:spPr>
          <a:xfrm>
            <a:off x="3995217" y="8842029"/>
            <a:ext cx="3056400" cy="46560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5ce7d420f8_0_17:notes"/>
          <p:cNvSpPr/>
          <p:nvPr>
            <p:ph idx="2" type="sldImg"/>
          </p:nvPr>
        </p:nvSpPr>
        <p:spPr>
          <a:xfrm>
            <a:off x="1200150" y="698500"/>
            <a:ext cx="4654500" cy="3490800"/>
          </a:xfrm>
          <a:custGeom>
            <a:rect b="b" l="l" r="r" t="t"/>
            <a:pathLst>
              <a:path extrusionOk="0" h="120000" w="120000">
                <a:moveTo>
                  <a:pt x="0" y="0"/>
                </a:moveTo>
                <a:lnTo>
                  <a:pt x="120000" y="0"/>
                </a:lnTo>
                <a:lnTo>
                  <a:pt x="120000" y="120000"/>
                </a:lnTo>
                <a:lnTo>
                  <a:pt x="0" y="120000"/>
                </a:lnTo>
                <a:close/>
              </a:path>
            </a:pathLst>
          </a:custGeom>
        </p:spPr>
      </p:sp>
      <p:sp>
        <p:nvSpPr>
          <p:cNvPr id="85" name="Google Shape;85;g35ce7d420f8_0_17:notes"/>
          <p:cNvSpPr txBox="1"/>
          <p:nvPr>
            <p:ph idx="1" type="body"/>
          </p:nvPr>
        </p:nvSpPr>
        <p:spPr>
          <a:xfrm>
            <a:off x="705327" y="4421823"/>
            <a:ext cx="5642700" cy="4189200"/>
          </a:xfrm>
          <a:prstGeom prst="rect">
            <a:avLst/>
          </a:prstGeom>
        </p:spPr>
        <p:txBody>
          <a:bodyPr anchorCtr="0" anchor="t" bIns="46725" lIns="93475" spcFirstLastPara="1" rIns="93475" wrap="square" tIns="46725">
            <a:noAutofit/>
          </a:bodyPr>
          <a:lstStyle/>
          <a:p>
            <a:pPr indent="0" lvl="0" marL="0" rtl="0" algn="l">
              <a:spcBef>
                <a:spcPts val="0"/>
              </a:spcBef>
              <a:spcAft>
                <a:spcPts val="0"/>
              </a:spcAft>
              <a:buNone/>
            </a:pPr>
            <a:r>
              <a:t/>
            </a:r>
            <a:endParaRPr/>
          </a:p>
        </p:txBody>
      </p:sp>
      <p:sp>
        <p:nvSpPr>
          <p:cNvPr id="86" name="Google Shape;86;g35ce7d420f8_0_17:notes"/>
          <p:cNvSpPr txBox="1"/>
          <p:nvPr>
            <p:ph idx="12" type="sldNum"/>
          </p:nvPr>
        </p:nvSpPr>
        <p:spPr>
          <a:xfrm>
            <a:off x="3995217" y="8842029"/>
            <a:ext cx="3056400" cy="465600"/>
          </a:xfrm>
          <a:prstGeom prst="rect">
            <a:avLst/>
          </a:prstGeom>
        </p:spPr>
        <p:txBody>
          <a:bodyPr anchorCtr="0" anchor="b" bIns="46725" lIns="93475" spcFirstLastPara="1" rIns="93475" wrap="square" tIns="467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3:notes"/>
          <p:cNvSpPr/>
          <p:nvPr>
            <p:ph idx="2" type="sldImg"/>
          </p:nvPr>
        </p:nvSpPr>
        <p:spPr>
          <a:xfrm>
            <a:off x="1200150" y="698500"/>
            <a:ext cx="4654550" cy="34909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 name="Google Shape;270;p13:notes"/>
          <p:cNvSpPr txBox="1"/>
          <p:nvPr>
            <p:ph idx="1" type="body"/>
          </p:nvPr>
        </p:nvSpPr>
        <p:spPr>
          <a:xfrm>
            <a:off x="705327" y="4421823"/>
            <a:ext cx="5642610" cy="4189095"/>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t/>
            </a:r>
            <a:endParaRPr/>
          </a:p>
        </p:txBody>
      </p:sp>
      <p:sp>
        <p:nvSpPr>
          <p:cNvPr id="271" name="Google Shape;271;p13:notes"/>
          <p:cNvSpPr txBox="1"/>
          <p:nvPr>
            <p:ph idx="12" type="sldNum"/>
          </p:nvPr>
        </p:nvSpPr>
        <p:spPr>
          <a:xfrm>
            <a:off x="3995217" y="8842029"/>
            <a:ext cx="3056414" cy="465455"/>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5:notes"/>
          <p:cNvSpPr txBox="1"/>
          <p:nvPr>
            <p:ph idx="1" type="body"/>
          </p:nvPr>
        </p:nvSpPr>
        <p:spPr>
          <a:xfrm>
            <a:off x="705327" y="4421823"/>
            <a:ext cx="5642610" cy="4189095"/>
          </a:xfrm>
          <a:prstGeom prst="rect">
            <a:avLst/>
          </a:prstGeom>
        </p:spPr>
        <p:txBody>
          <a:bodyPr anchorCtr="0" anchor="t" bIns="46725" lIns="93475" spcFirstLastPara="1" rIns="93475" wrap="square" tIns="46725">
            <a:noAutofit/>
          </a:bodyPr>
          <a:lstStyle/>
          <a:p>
            <a:pPr indent="0" lvl="0" marL="0" rtl="0" algn="l">
              <a:spcBef>
                <a:spcPts val="0"/>
              </a:spcBef>
              <a:spcAft>
                <a:spcPts val="0"/>
              </a:spcAft>
              <a:buNone/>
            </a:pPr>
            <a:r>
              <a:t/>
            </a:r>
            <a:endParaRPr/>
          </a:p>
        </p:txBody>
      </p:sp>
      <p:sp>
        <p:nvSpPr>
          <p:cNvPr id="283" name="Google Shape;283;p15:notes"/>
          <p:cNvSpPr/>
          <p:nvPr>
            <p:ph idx="2" type="sldImg"/>
          </p:nvPr>
        </p:nvSpPr>
        <p:spPr>
          <a:xfrm>
            <a:off x="1200150" y="698500"/>
            <a:ext cx="4654550" cy="34909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51c2794a43_0_227:notes"/>
          <p:cNvSpPr txBox="1"/>
          <p:nvPr>
            <p:ph idx="1" type="body"/>
          </p:nvPr>
        </p:nvSpPr>
        <p:spPr>
          <a:xfrm>
            <a:off x="705327" y="4421823"/>
            <a:ext cx="5642700" cy="4189200"/>
          </a:xfrm>
          <a:prstGeom prst="rect">
            <a:avLst/>
          </a:prstGeom>
        </p:spPr>
        <p:txBody>
          <a:bodyPr anchorCtr="0" anchor="t" bIns="46725" lIns="93475" spcFirstLastPara="1" rIns="93475" wrap="square" tIns="46725">
            <a:noAutofit/>
          </a:bodyPr>
          <a:lstStyle/>
          <a:p>
            <a:pPr indent="0" lvl="0" marL="0" rtl="0" algn="l">
              <a:spcBef>
                <a:spcPts val="0"/>
              </a:spcBef>
              <a:spcAft>
                <a:spcPts val="0"/>
              </a:spcAft>
              <a:buClr>
                <a:schemeClr val="dk1"/>
              </a:buClr>
              <a:buSzPts val="1100"/>
              <a:buFont typeface="Arial"/>
              <a:buNone/>
            </a:pPr>
            <a:r>
              <a:t/>
            </a:r>
            <a:endParaRPr>
              <a:solidFill>
                <a:srgbClr val="FF00FF"/>
              </a:solidFill>
            </a:endParaRPr>
          </a:p>
        </p:txBody>
      </p:sp>
      <p:sp>
        <p:nvSpPr>
          <p:cNvPr id="290" name="Google Shape;290;g251c2794a43_0_227:notes"/>
          <p:cNvSpPr/>
          <p:nvPr>
            <p:ph idx="2" type="sldImg"/>
          </p:nvPr>
        </p:nvSpPr>
        <p:spPr>
          <a:xfrm>
            <a:off x="1200150" y="698500"/>
            <a:ext cx="4654500" cy="3490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51c2794a43_0_372:notes"/>
          <p:cNvSpPr/>
          <p:nvPr>
            <p:ph idx="2" type="sldImg"/>
          </p:nvPr>
        </p:nvSpPr>
        <p:spPr>
          <a:xfrm>
            <a:off x="1200150" y="698500"/>
            <a:ext cx="4654500" cy="3490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g251c2794a43_0_372:notes"/>
          <p:cNvSpPr txBox="1"/>
          <p:nvPr>
            <p:ph idx="1" type="body"/>
          </p:nvPr>
        </p:nvSpPr>
        <p:spPr>
          <a:xfrm>
            <a:off x="705327" y="4421823"/>
            <a:ext cx="5642700" cy="4189200"/>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t/>
            </a:r>
            <a:endParaRPr/>
          </a:p>
        </p:txBody>
      </p:sp>
      <p:sp>
        <p:nvSpPr>
          <p:cNvPr id="299" name="Google Shape;299;g251c2794a43_0_372:notes"/>
          <p:cNvSpPr txBox="1"/>
          <p:nvPr>
            <p:ph idx="3" type="hdr"/>
          </p:nvPr>
        </p:nvSpPr>
        <p:spPr>
          <a:xfrm>
            <a:off x="0" y="0"/>
            <a:ext cx="3056400" cy="465600"/>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t/>
            </a:r>
            <a:endParaRPr/>
          </a:p>
        </p:txBody>
      </p:sp>
      <p:sp>
        <p:nvSpPr>
          <p:cNvPr id="300" name="Google Shape;300;g251c2794a43_0_372:notes"/>
          <p:cNvSpPr txBox="1"/>
          <p:nvPr>
            <p:ph idx="10" type="dt"/>
          </p:nvPr>
        </p:nvSpPr>
        <p:spPr>
          <a:xfrm>
            <a:off x="3995217" y="0"/>
            <a:ext cx="3056400" cy="465600"/>
          </a:xfrm>
          <a:prstGeom prst="rect">
            <a:avLst/>
          </a:prstGeom>
          <a:noFill/>
          <a:ln>
            <a:noFill/>
          </a:ln>
        </p:spPr>
        <p:txBody>
          <a:bodyPr anchorCtr="0" anchor="t" bIns="46725" lIns="93475" spcFirstLastPara="1" rIns="93475" wrap="square" tIns="46725">
            <a:noAutofit/>
          </a:bodyPr>
          <a:lstStyle/>
          <a:p>
            <a:pPr indent="0" lvl="0" marL="0" rtl="0" algn="r">
              <a:spcBef>
                <a:spcPts val="0"/>
              </a:spcBef>
              <a:spcAft>
                <a:spcPts val="0"/>
              </a:spcAft>
              <a:buNone/>
            </a:pPr>
            <a:r>
              <a:rPr lang="en-US"/>
              <a:t>6/27/2019 10:39 PM</a:t>
            </a:r>
            <a:endParaRPr/>
          </a:p>
        </p:txBody>
      </p:sp>
      <p:sp>
        <p:nvSpPr>
          <p:cNvPr id="301" name="Google Shape;301;g251c2794a43_0_372:notes"/>
          <p:cNvSpPr txBox="1"/>
          <p:nvPr>
            <p:ph idx="11" type="ftr"/>
          </p:nvPr>
        </p:nvSpPr>
        <p:spPr>
          <a:xfrm>
            <a:off x="0" y="8842029"/>
            <a:ext cx="3056400" cy="465600"/>
          </a:xfrm>
          <a:prstGeom prst="rect">
            <a:avLst/>
          </a:prstGeom>
          <a:noFill/>
          <a:ln>
            <a:noFill/>
          </a:ln>
        </p:spPr>
        <p:txBody>
          <a:bodyPr anchorCtr="0" anchor="b" bIns="46725" lIns="93475" spcFirstLastPara="1" rIns="93475" wrap="square" tIns="46725">
            <a:noAutofit/>
          </a:bodyPr>
          <a:lstStyle/>
          <a:p>
            <a:pPr indent="0" lvl="0" marL="0" rtl="0" algn="l">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indent="0" lvl="0" marL="0" rtl="0" algn="l">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indent="0" lvl="0" marL="0" rtl="0" algn="l">
              <a:spcBef>
                <a:spcPts val="0"/>
              </a:spcBef>
              <a:spcAft>
                <a:spcPts val="0"/>
              </a:spcAft>
              <a:buNone/>
            </a:pPr>
            <a:r>
              <a:t/>
            </a:r>
            <a:endParaRPr/>
          </a:p>
        </p:txBody>
      </p:sp>
      <p:sp>
        <p:nvSpPr>
          <p:cNvPr id="302" name="Google Shape;302;g251c2794a43_0_372:notes"/>
          <p:cNvSpPr txBox="1"/>
          <p:nvPr>
            <p:ph idx="12" type="sldNum"/>
          </p:nvPr>
        </p:nvSpPr>
        <p:spPr>
          <a:xfrm>
            <a:off x="3995217" y="8842029"/>
            <a:ext cx="3056400" cy="46560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54447e697f_0_7:notes"/>
          <p:cNvSpPr/>
          <p:nvPr>
            <p:ph idx="2" type="sldImg"/>
          </p:nvPr>
        </p:nvSpPr>
        <p:spPr>
          <a:xfrm>
            <a:off x="1200150" y="698500"/>
            <a:ext cx="4654500" cy="34908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54447e697f_0_7:notes"/>
          <p:cNvSpPr txBox="1"/>
          <p:nvPr>
            <p:ph idx="1" type="body"/>
          </p:nvPr>
        </p:nvSpPr>
        <p:spPr>
          <a:xfrm>
            <a:off x="705327" y="4421823"/>
            <a:ext cx="5642700" cy="4189200"/>
          </a:xfrm>
          <a:prstGeom prst="rect">
            <a:avLst/>
          </a:prstGeom>
        </p:spPr>
        <p:txBody>
          <a:bodyPr anchorCtr="0" anchor="t" bIns="46725" lIns="93475" spcFirstLastPara="1" rIns="93475" wrap="square" tIns="46725">
            <a:noAutofit/>
          </a:bodyPr>
          <a:lstStyle/>
          <a:p>
            <a:pPr indent="0" lvl="0" marL="0" rtl="0" algn="l">
              <a:spcBef>
                <a:spcPts val="0"/>
              </a:spcBef>
              <a:spcAft>
                <a:spcPts val="0"/>
              </a:spcAft>
              <a:buNone/>
            </a:pPr>
            <a:r>
              <a:t/>
            </a:r>
            <a:endParaRPr/>
          </a:p>
        </p:txBody>
      </p:sp>
      <p:sp>
        <p:nvSpPr>
          <p:cNvPr id="314" name="Google Shape;314;g254447e697f_0_7:notes"/>
          <p:cNvSpPr txBox="1"/>
          <p:nvPr>
            <p:ph idx="12" type="sldNum"/>
          </p:nvPr>
        </p:nvSpPr>
        <p:spPr>
          <a:xfrm>
            <a:off x="3995217" y="8842029"/>
            <a:ext cx="3056400" cy="465600"/>
          </a:xfrm>
          <a:prstGeom prst="rect">
            <a:avLst/>
          </a:prstGeom>
        </p:spPr>
        <p:txBody>
          <a:bodyPr anchorCtr="0" anchor="b" bIns="46725" lIns="93475" spcFirstLastPara="1" rIns="93475" wrap="square" tIns="467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54447e697f_1_7:notes"/>
          <p:cNvSpPr/>
          <p:nvPr>
            <p:ph idx="2" type="sldImg"/>
          </p:nvPr>
        </p:nvSpPr>
        <p:spPr>
          <a:xfrm>
            <a:off x="1200150" y="698500"/>
            <a:ext cx="4654500" cy="34908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54447e697f_1_7:notes"/>
          <p:cNvSpPr txBox="1"/>
          <p:nvPr>
            <p:ph idx="1" type="body"/>
          </p:nvPr>
        </p:nvSpPr>
        <p:spPr>
          <a:xfrm>
            <a:off x="705327" y="4421823"/>
            <a:ext cx="5642700" cy="4189200"/>
          </a:xfrm>
          <a:prstGeom prst="rect">
            <a:avLst/>
          </a:prstGeom>
        </p:spPr>
        <p:txBody>
          <a:bodyPr anchorCtr="0" anchor="t" bIns="46725" lIns="93475" spcFirstLastPara="1" rIns="93475" wrap="square" tIns="46725">
            <a:noAutofit/>
          </a:bodyPr>
          <a:lstStyle/>
          <a:p>
            <a:pPr indent="0" lvl="0" marL="0" rtl="0" algn="l">
              <a:spcBef>
                <a:spcPts val="0"/>
              </a:spcBef>
              <a:spcAft>
                <a:spcPts val="0"/>
              </a:spcAft>
              <a:buNone/>
            </a:pPr>
            <a:r>
              <a:t/>
            </a:r>
            <a:endParaRPr/>
          </a:p>
        </p:txBody>
      </p:sp>
      <p:sp>
        <p:nvSpPr>
          <p:cNvPr id="323" name="Google Shape;323;g254447e697f_1_7:notes"/>
          <p:cNvSpPr txBox="1"/>
          <p:nvPr>
            <p:ph idx="12" type="sldNum"/>
          </p:nvPr>
        </p:nvSpPr>
        <p:spPr>
          <a:xfrm>
            <a:off x="3995217" y="8842029"/>
            <a:ext cx="3056400" cy="465600"/>
          </a:xfrm>
          <a:prstGeom prst="rect">
            <a:avLst/>
          </a:prstGeom>
        </p:spPr>
        <p:txBody>
          <a:bodyPr anchorCtr="0" anchor="b" bIns="46725" lIns="93475" spcFirstLastPara="1" rIns="93475" wrap="square" tIns="467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54447e697f_1_15:notes"/>
          <p:cNvSpPr/>
          <p:nvPr>
            <p:ph idx="2" type="sldImg"/>
          </p:nvPr>
        </p:nvSpPr>
        <p:spPr>
          <a:xfrm>
            <a:off x="1200150" y="698500"/>
            <a:ext cx="4654500" cy="34908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54447e697f_1_15:notes"/>
          <p:cNvSpPr txBox="1"/>
          <p:nvPr>
            <p:ph idx="1" type="body"/>
          </p:nvPr>
        </p:nvSpPr>
        <p:spPr>
          <a:xfrm>
            <a:off x="705327" y="4421823"/>
            <a:ext cx="5642700" cy="4189200"/>
          </a:xfrm>
          <a:prstGeom prst="rect">
            <a:avLst/>
          </a:prstGeom>
        </p:spPr>
        <p:txBody>
          <a:bodyPr anchorCtr="0" anchor="t" bIns="46725" lIns="93475" spcFirstLastPara="1" rIns="93475" wrap="square" tIns="46725">
            <a:noAutofit/>
          </a:bodyPr>
          <a:lstStyle/>
          <a:p>
            <a:pPr indent="0" lvl="0" marL="0" rtl="0" algn="l">
              <a:spcBef>
                <a:spcPts val="0"/>
              </a:spcBef>
              <a:spcAft>
                <a:spcPts val="0"/>
              </a:spcAft>
              <a:buNone/>
            </a:pPr>
            <a:r>
              <a:t/>
            </a:r>
            <a:endParaRPr/>
          </a:p>
        </p:txBody>
      </p:sp>
      <p:sp>
        <p:nvSpPr>
          <p:cNvPr id="333" name="Google Shape;333;g254447e697f_1_15:notes"/>
          <p:cNvSpPr txBox="1"/>
          <p:nvPr>
            <p:ph idx="12" type="sldNum"/>
          </p:nvPr>
        </p:nvSpPr>
        <p:spPr>
          <a:xfrm>
            <a:off x="3995217" y="8842029"/>
            <a:ext cx="3056400" cy="465600"/>
          </a:xfrm>
          <a:prstGeom prst="rect">
            <a:avLst/>
          </a:prstGeom>
        </p:spPr>
        <p:txBody>
          <a:bodyPr anchorCtr="0" anchor="b" bIns="46725" lIns="93475" spcFirstLastPara="1" rIns="93475" wrap="square" tIns="467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54447e697f_1_22:notes"/>
          <p:cNvSpPr/>
          <p:nvPr>
            <p:ph idx="2" type="sldImg"/>
          </p:nvPr>
        </p:nvSpPr>
        <p:spPr>
          <a:xfrm>
            <a:off x="1200150" y="698500"/>
            <a:ext cx="4654500" cy="34908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54447e697f_1_22:notes"/>
          <p:cNvSpPr txBox="1"/>
          <p:nvPr>
            <p:ph idx="1" type="body"/>
          </p:nvPr>
        </p:nvSpPr>
        <p:spPr>
          <a:xfrm>
            <a:off x="705327" y="4421823"/>
            <a:ext cx="5642700" cy="4189200"/>
          </a:xfrm>
          <a:prstGeom prst="rect">
            <a:avLst/>
          </a:prstGeom>
        </p:spPr>
        <p:txBody>
          <a:bodyPr anchorCtr="0" anchor="t" bIns="46725" lIns="93475" spcFirstLastPara="1" rIns="93475" wrap="square" tIns="46725">
            <a:noAutofit/>
          </a:bodyPr>
          <a:lstStyle/>
          <a:p>
            <a:pPr indent="0" lvl="0" marL="0" rtl="0" algn="l">
              <a:spcBef>
                <a:spcPts val="0"/>
              </a:spcBef>
              <a:spcAft>
                <a:spcPts val="0"/>
              </a:spcAft>
              <a:buNone/>
            </a:pPr>
            <a:r>
              <a:t/>
            </a:r>
            <a:endParaRPr/>
          </a:p>
        </p:txBody>
      </p:sp>
      <p:sp>
        <p:nvSpPr>
          <p:cNvPr id="343" name="Google Shape;343;g254447e697f_1_22:notes"/>
          <p:cNvSpPr txBox="1"/>
          <p:nvPr>
            <p:ph idx="12" type="sldNum"/>
          </p:nvPr>
        </p:nvSpPr>
        <p:spPr>
          <a:xfrm>
            <a:off x="3995217" y="8842029"/>
            <a:ext cx="3056400" cy="465600"/>
          </a:xfrm>
          <a:prstGeom prst="rect">
            <a:avLst/>
          </a:prstGeom>
        </p:spPr>
        <p:txBody>
          <a:bodyPr anchorCtr="0" anchor="b" bIns="46725" lIns="93475" spcFirstLastPara="1" rIns="93475" wrap="square" tIns="467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54447e697f_1_30:notes"/>
          <p:cNvSpPr/>
          <p:nvPr>
            <p:ph idx="2" type="sldImg"/>
          </p:nvPr>
        </p:nvSpPr>
        <p:spPr>
          <a:xfrm>
            <a:off x="1200150" y="698500"/>
            <a:ext cx="4654500" cy="34908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54447e697f_1_30:notes"/>
          <p:cNvSpPr txBox="1"/>
          <p:nvPr>
            <p:ph idx="1" type="body"/>
          </p:nvPr>
        </p:nvSpPr>
        <p:spPr>
          <a:xfrm>
            <a:off x="705327" y="4421823"/>
            <a:ext cx="5642700" cy="4189200"/>
          </a:xfrm>
          <a:prstGeom prst="rect">
            <a:avLst/>
          </a:prstGeom>
        </p:spPr>
        <p:txBody>
          <a:bodyPr anchorCtr="0" anchor="t" bIns="46725" lIns="93475" spcFirstLastPara="1" rIns="93475" wrap="square" tIns="46725">
            <a:noAutofit/>
          </a:bodyPr>
          <a:lstStyle/>
          <a:p>
            <a:pPr indent="0" lvl="0" marL="0" rtl="0" algn="l">
              <a:spcBef>
                <a:spcPts val="0"/>
              </a:spcBef>
              <a:spcAft>
                <a:spcPts val="0"/>
              </a:spcAft>
              <a:buNone/>
            </a:pPr>
            <a:r>
              <a:t/>
            </a:r>
            <a:endParaRPr/>
          </a:p>
        </p:txBody>
      </p:sp>
      <p:sp>
        <p:nvSpPr>
          <p:cNvPr id="351" name="Google Shape;351;g254447e697f_1_30:notes"/>
          <p:cNvSpPr txBox="1"/>
          <p:nvPr>
            <p:ph idx="12" type="sldNum"/>
          </p:nvPr>
        </p:nvSpPr>
        <p:spPr>
          <a:xfrm>
            <a:off x="3995217" y="8842029"/>
            <a:ext cx="3056400" cy="465600"/>
          </a:xfrm>
          <a:prstGeom prst="rect">
            <a:avLst/>
          </a:prstGeom>
        </p:spPr>
        <p:txBody>
          <a:bodyPr anchorCtr="0" anchor="b" bIns="46725" lIns="93475" spcFirstLastPara="1" rIns="93475" wrap="square" tIns="467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2af5059843_0_0:notes"/>
          <p:cNvSpPr/>
          <p:nvPr>
            <p:ph idx="2" type="sldImg"/>
          </p:nvPr>
        </p:nvSpPr>
        <p:spPr>
          <a:xfrm>
            <a:off x="1200150" y="698500"/>
            <a:ext cx="4654500" cy="34908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2af5059843_0_0:notes"/>
          <p:cNvSpPr txBox="1"/>
          <p:nvPr>
            <p:ph idx="1" type="body"/>
          </p:nvPr>
        </p:nvSpPr>
        <p:spPr>
          <a:xfrm>
            <a:off x="705327" y="4421823"/>
            <a:ext cx="5642700" cy="4189200"/>
          </a:xfrm>
          <a:prstGeom prst="rect">
            <a:avLst/>
          </a:prstGeom>
        </p:spPr>
        <p:txBody>
          <a:bodyPr anchorCtr="0" anchor="t" bIns="46725" lIns="93475" spcFirstLastPara="1" rIns="93475" wrap="square" tIns="46725">
            <a:noAutofit/>
          </a:bodyPr>
          <a:lstStyle/>
          <a:p>
            <a:pPr indent="0" lvl="0" marL="0" rtl="0" algn="l">
              <a:spcBef>
                <a:spcPts val="0"/>
              </a:spcBef>
              <a:spcAft>
                <a:spcPts val="0"/>
              </a:spcAft>
              <a:buNone/>
            </a:pPr>
            <a:r>
              <a:t/>
            </a:r>
            <a:endParaRPr/>
          </a:p>
        </p:txBody>
      </p:sp>
      <p:sp>
        <p:nvSpPr>
          <p:cNvPr id="361" name="Google Shape;361;g22af5059843_0_0:notes"/>
          <p:cNvSpPr txBox="1"/>
          <p:nvPr>
            <p:ph idx="12" type="sldNum"/>
          </p:nvPr>
        </p:nvSpPr>
        <p:spPr>
          <a:xfrm>
            <a:off x="3995217" y="8842029"/>
            <a:ext cx="3056400" cy="465600"/>
          </a:xfrm>
          <a:prstGeom prst="rect">
            <a:avLst/>
          </a:prstGeom>
        </p:spPr>
        <p:txBody>
          <a:bodyPr anchorCtr="0" anchor="b" bIns="46725" lIns="93475" spcFirstLastPara="1" rIns="93475" wrap="square" tIns="467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5ce7d420f8_0_29:notes"/>
          <p:cNvSpPr/>
          <p:nvPr>
            <p:ph idx="2" type="sldImg"/>
          </p:nvPr>
        </p:nvSpPr>
        <p:spPr>
          <a:xfrm>
            <a:off x="1200150" y="698500"/>
            <a:ext cx="4654500" cy="3490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g35ce7d420f8_0_29:notes"/>
          <p:cNvSpPr txBox="1"/>
          <p:nvPr>
            <p:ph idx="1" type="body"/>
          </p:nvPr>
        </p:nvSpPr>
        <p:spPr>
          <a:xfrm>
            <a:off x="705327" y="4421823"/>
            <a:ext cx="5642700" cy="4189200"/>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t/>
            </a:r>
            <a:endParaRPr/>
          </a:p>
        </p:txBody>
      </p:sp>
      <p:sp>
        <p:nvSpPr>
          <p:cNvPr id="99" name="Google Shape;99;g35ce7d420f8_0_29:notes"/>
          <p:cNvSpPr txBox="1"/>
          <p:nvPr>
            <p:ph idx="3" type="hdr"/>
          </p:nvPr>
        </p:nvSpPr>
        <p:spPr>
          <a:xfrm>
            <a:off x="0" y="0"/>
            <a:ext cx="3056400" cy="465600"/>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t/>
            </a:r>
            <a:endParaRPr/>
          </a:p>
        </p:txBody>
      </p:sp>
      <p:sp>
        <p:nvSpPr>
          <p:cNvPr id="100" name="Google Shape;100;g35ce7d420f8_0_29:notes"/>
          <p:cNvSpPr txBox="1"/>
          <p:nvPr>
            <p:ph idx="10" type="dt"/>
          </p:nvPr>
        </p:nvSpPr>
        <p:spPr>
          <a:xfrm>
            <a:off x="3995217" y="0"/>
            <a:ext cx="3056400" cy="465600"/>
          </a:xfrm>
          <a:prstGeom prst="rect">
            <a:avLst/>
          </a:prstGeom>
          <a:noFill/>
          <a:ln>
            <a:noFill/>
          </a:ln>
        </p:spPr>
        <p:txBody>
          <a:bodyPr anchorCtr="0" anchor="t" bIns="46725" lIns="93475" spcFirstLastPara="1" rIns="93475" wrap="square" tIns="46725">
            <a:noAutofit/>
          </a:bodyPr>
          <a:lstStyle/>
          <a:p>
            <a:pPr indent="0" lvl="0" marL="0" rtl="0" algn="r">
              <a:spcBef>
                <a:spcPts val="0"/>
              </a:spcBef>
              <a:spcAft>
                <a:spcPts val="0"/>
              </a:spcAft>
              <a:buNone/>
            </a:pPr>
            <a:r>
              <a:rPr lang="en-US"/>
              <a:t>6/27/2019 10:39 PM</a:t>
            </a:r>
            <a:endParaRPr/>
          </a:p>
        </p:txBody>
      </p:sp>
      <p:sp>
        <p:nvSpPr>
          <p:cNvPr id="101" name="Google Shape;101;g35ce7d420f8_0_29:notes"/>
          <p:cNvSpPr txBox="1"/>
          <p:nvPr>
            <p:ph idx="11" type="ftr"/>
          </p:nvPr>
        </p:nvSpPr>
        <p:spPr>
          <a:xfrm>
            <a:off x="0" y="8842029"/>
            <a:ext cx="3056400" cy="465600"/>
          </a:xfrm>
          <a:prstGeom prst="rect">
            <a:avLst/>
          </a:prstGeom>
          <a:noFill/>
          <a:ln>
            <a:noFill/>
          </a:ln>
        </p:spPr>
        <p:txBody>
          <a:bodyPr anchorCtr="0" anchor="b" bIns="46725" lIns="93475" spcFirstLastPara="1" rIns="93475" wrap="square" tIns="46725">
            <a:noAutofit/>
          </a:bodyPr>
          <a:lstStyle/>
          <a:p>
            <a:pPr indent="0" lvl="0" marL="0" rtl="0" algn="l">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indent="0" lvl="0" marL="0" rtl="0" algn="l">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indent="0" lvl="0" marL="0" rtl="0" algn="l">
              <a:spcBef>
                <a:spcPts val="0"/>
              </a:spcBef>
              <a:spcAft>
                <a:spcPts val="0"/>
              </a:spcAft>
              <a:buNone/>
            </a:pPr>
            <a:r>
              <a:t/>
            </a:r>
            <a:endParaRPr/>
          </a:p>
        </p:txBody>
      </p:sp>
      <p:sp>
        <p:nvSpPr>
          <p:cNvPr id="102" name="Google Shape;102;g35ce7d420f8_0_29:notes"/>
          <p:cNvSpPr txBox="1"/>
          <p:nvPr>
            <p:ph idx="12" type="sldNum"/>
          </p:nvPr>
        </p:nvSpPr>
        <p:spPr>
          <a:xfrm>
            <a:off x="3995217" y="8842029"/>
            <a:ext cx="3056400" cy="46560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2af5059843_0_14:notes"/>
          <p:cNvSpPr/>
          <p:nvPr>
            <p:ph idx="2" type="sldImg"/>
          </p:nvPr>
        </p:nvSpPr>
        <p:spPr>
          <a:xfrm>
            <a:off x="1200150" y="698500"/>
            <a:ext cx="4654500" cy="34908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2af5059843_0_14:notes"/>
          <p:cNvSpPr txBox="1"/>
          <p:nvPr>
            <p:ph idx="1" type="body"/>
          </p:nvPr>
        </p:nvSpPr>
        <p:spPr>
          <a:xfrm>
            <a:off x="705327" y="4421823"/>
            <a:ext cx="5642700" cy="4189200"/>
          </a:xfrm>
          <a:prstGeom prst="rect">
            <a:avLst/>
          </a:prstGeom>
        </p:spPr>
        <p:txBody>
          <a:bodyPr anchorCtr="0" anchor="t" bIns="46725" lIns="93475" spcFirstLastPara="1" rIns="93475" wrap="square" tIns="46725">
            <a:noAutofit/>
          </a:bodyPr>
          <a:lstStyle/>
          <a:p>
            <a:pPr indent="0" lvl="0" marL="0" rtl="0" algn="l">
              <a:spcBef>
                <a:spcPts val="0"/>
              </a:spcBef>
              <a:spcAft>
                <a:spcPts val="0"/>
              </a:spcAft>
              <a:buNone/>
            </a:pPr>
            <a:r>
              <a:t/>
            </a:r>
            <a:endParaRPr/>
          </a:p>
        </p:txBody>
      </p:sp>
      <p:sp>
        <p:nvSpPr>
          <p:cNvPr id="369" name="Google Shape;369;g22af5059843_0_14:notes"/>
          <p:cNvSpPr txBox="1"/>
          <p:nvPr>
            <p:ph idx="12" type="sldNum"/>
          </p:nvPr>
        </p:nvSpPr>
        <p:spPr>
          <a:xfrm>
            <a:off x="3995217" y="8842029"/>
            <a:ext cx="3056400" cy="465600"/>
          </a:xfrm>
          <a:prstGeom prst="rect">
            <a:avLst/>
          </a:prstGeom>
        </p:spPr>
        <p:txBody>
          <a:bodyPr anchorCtr="0" anchor="b" bIns="46725" lIns="93475" spcFirstLastPara="1" rIns="93475" wrap="square" tIns="467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2af5059843_0_7:notes"/>
          <p:cNvSpPr/>
          <p:nvPr>
            <p:ph idx="2" type="sldImg"/>
          </p:nvPr>
        </p:nvSpPr>
        <p:spPr>
          <a:xfrm>
            <a:off x="1200150" y="698500"/>
            <a:ext cx="4654500" cy="34908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2af5059843_0_7:notes"/>
          <p:cNvSpPr txBox="1"/>
          <p:nvPr>
            <p:ph idx="1" type="body"/>
          </p:nvPr>
        </p:nvSpPr>
        <p:spPr>
          <a:xfrm>
            <a:off x="705327" y="4421823"/>
            <a:ext cx="5642700" cy="4189200"/>
          </a:xfrm>
          <a:prstGeom prst="rect">
            <a:avLst/>
          </a:prstGeom>
        </p:spPr>
        <p:txBody>
          <a:bodyPr anchorCtr="0" anchor="t" bIns="46725" lIns="93475" spcFirstLastPara="1" rIns="93475" wrap="square" tIns="46725">
            <a:noAutofit/>
          </a:bodyPr>
          <a:lstStyle/>
          <a:p>
            <a:pPr indent="0" lvl="0" marL="0" rtl="0" algn="l">
              <a:spcBef>
                <a:spcPts val="0"/>
              </a:spcBef>
              <a:spcAft>
                <a:spcPts val="0"/>
              </a:spcAft>
              <a:buNone/>
            </a:pPr>
            <a:r>
              <a:t/>
            </a:r>
            <a:endParaRPr/>
          </a:p>
        </p:txBody>
      </p:sp>
      <p:sp>
        <p:nvSpPr>
          <p:cNvPr id="377" name="Google Shape;377;g22af5059843_0_7:notes"/>
          <p:cNvSpPr txBox="1"/>
          <p:nvPr>
            <p:ph idx="12" type="sldNum"/>
          </p:nvPr>
        </p:nvSpPr>
        <p:spPr>
          <a:xfrm>
            <a:off x="3995217" y="8842029"/>
            <a:ext cx="3056400" cy="465600"/>
          </a:xfrm>
          <a:prstGeom prst="rect">
            <a:avLst/>
          </a:prstGeom>
        </p:spPr>
        <p:txBody>
          <a:bodyPr anchorCtr="0" anchor="b" bIns="46725" lIns="93475" spcFirstLastPara="1" rIns="93475" wrap="square" tIns="467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52a93b7bf8_0_0:notes"/>
          <p:cNvSpPr/>
          <p:nvPr>
            <p:ph idx="2" type="sldImg"/>
          </p:nvPr>
        </p:nvSpPr>
        <p:spPr>
          <a:xfrm>
            <a:off x="1200150" y="698500"/>
            <a:ext cx="4654500" cy="34908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52a93b7bf8_0_0:notes"/>
          <p:cNvSpPr txBox="1"/>
          <p:nvPr>
            <p:ph idx="1" type="body"/>
          </p:nvPr>
        </p:nvSpPr>
        <p:spPr>
          <a:xfrm>
            <a:off x="705327" y="4421823"/>
            <a:ext cx="5642700" cy="4189200"/>
          </a:xfrm>
          <a:prstGeom prst="rect">
            <a:avLst/>
          </a:prstGeom>
        </p:spPr>
        <p:txBody>
          <a:bodyPr anchorCtr="0" anchor="t" bIns="46725" lIns="93475" spcFirstLastPara="1" rIns="93475" wrap="square" tIns="46725">
            <a:noAutofit/>
          </a:bodyPr>
          <a:lstStyle/>
          <a:p>
            <a:pPr indent="0" lvl="0" marL="0" rtl="0" algn="l">
              <a:spcBef>
                <a:spcPts val="0"/>
              </a:spcBef>
              <a:spcAft>
                <a:spcPts val="0"/>
              </a:spcAft>
              <a:buNone/>
            </a:pPr>
            <a:r>
              <a:t/>
            </a:r>
            <a:endParaRPr/>
          </a:p>
        </p:txBody>
      </p:sp>
      <p:sp>
        <p:nvSpPr>
          <p:cNvPr id="385" name="Google Shape;385;g252a93b7bf8_0_0:notes"/>
          <p:cNvSpPr txBox="1"/>
          <p:nvPr>
            <p:ph idx="12" type="sldNum"/>
          </p:nvPr>
        </p:nvSpPr>
        <p:spPr>
          <a:xfrm>
            <a:off x="3995217" y="8842029"/>
            <a:ext cx="3056400" cy="465600"/>
          </a:xfrm>
          <a:prstGeom prst="rect">
            <a:avLst/>
          </a:prstGeom>
        </p:spPr>
        <p:txBody>
          <a:bodyPr anchorCtr="0" anchor="b" bIns="46725" lIns="93475" spcFirstLastPara="1" rIns="93475" wrap="square" tIns="467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35e9bfcc0e7_0_0:notes"/>
          <p:cNvSpPr/>
          <p:nvPr>
            <p:ph idx="2" type="sldImg"/>
          </p:nvPr>
        </p:nvSpPr>
        <p:spPr>
          <a:xfrm>
            <a:off x="1200150" y="698500"/>
            <a:ext cx="4654500" cy="34908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35e9bfcc0e7_0_0:notes"/>
          <p:cNvSpPr txBox="1"/>
          <p:nvPr>
            <p:ph idx="1" type="body"/>
          </p:nvPr>
        </p:nvSpPr>
        <p:spPr>
          <a:xfrm>
            <a:off x="705327" y="4421823"/>
            <a:ext cx="5642700" cy="4189200"/>
          </a:xfrm>
          <a:prstGeom prst="rect">
            <a:avLst/>
          </a:prstGeom>
        </p:spPr>
        <p:txBody>
          <a:bodyPr anchorCtr="0" anchor="t" bIns="46725" lIns="93475" spcFirstLastPara="1" rIns="93475" wrap="square" tIns="46725">
            <a:noAutofit/>
          </a:bodyPr>
          <a:lstStyle/>
          <a:p>
            <a:pPr indent="0" lvl="0" marL="0" rtl="0" algn="l">
              <a:spcBef>
                <a:spcPts val="0"/>
              </a:spcBef>
              <a:spcAft>
                <a:spcPts val="0"/>
              </a:spcAft>
              <a:buNone/>
            </a:pPr>
            <a:r>
              <a:t/>
            </a:r>
            <a:endParaRPr/>
          </a:p>
        </p:txBody>
      </p:sp>
      <p:sp>
        <p:nvSpPr>
          <p:cNvPr id="393" name="Google Shape;393;g35e9bfcc0e7_0_0:notes"/>
          <p:cNvSpPr txBox="1"/>
          <p:nvPr>
            <p:ph idx="12" type="sldNum"/>
          </p:nvPr>
        </p:nvSpPr>
        <p:spPr>
          <a:xfrm>
            <a:off x="3995217" y="8842029"/>
            <a:ext cx="3056400" cy="465600"/>
          </a:xfrm>
          <a:prstGeom prst="rect">
            <a:avLst/>
          </a:prstGeom>
        </p:spPr>
        <p:txBody>
          <a:bodyPr anchorCtr="0" anchor="b" bIns="46725" lIns="93475" spcFirstLastPara="1" rIns="93475" wrap="square" tIns="467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db1c15db60_0_0:notes"/>
          <p:cNvSpPr/>
          <p:nvPr>
            <p:ph idx="2" type="sldImg"/>
          </p:nvPr>
        </p:nvSpPr>
        <p:spPr>
          <a:xfrm>
            <a:off x="1200150" y="698500"/>
            <a:ext cx="4654500" cy="34908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db1c15db60_0_0:notes"/>
          <p:cNvSpPr txBox="1"/>
          <p:nvPr>
            <p:ph idx="1" type="body"/>
          </p:nvPr>
        </p:nvSpPr>
        <p:spPr>
          <a:xfrm>
            <a:off x="705327" y="4421823"/>
            <a:ext cx="5642700" cy="4189200"/>
          </a:xfrm>
          <a:prstGeom prst="rect">
            <a:avLst/>
          </a:prstGeom>
        </p:spPr>
        <p:txBody>
          <a:bodyPr anchorCtr="0" anchor="t" bIns="46725" lIns="93475" spcFirstLastPara="1" rIns="93475" wrap="square" tIns="46725">
            <a:noAutofit/>
          </a:bodyPr>
          <a:lstStyle/>
          <a:p>
            <a:pPr indent="0" lvl="0" marL="0" rtl="0" algn="l">
              <a:spcBef>
                <a:spcPts val="0"/>
              </a:spcBef>
              <a:spcAft>
                <a:spcPts val="0"/>
              </a:spcAft>
              <a:buNone/>
            </a:pPr>
            <a:r>
              <a:t/>
            </a:r>
            <a:endParaRPr/>
          </a:p>
        </p:txBody>
      </p:sp>
      <p:sp>
        <p:nvSpPr>
          <p:cNvPr id="401" name="Google Shape;401;g2db1c15db60_0_0:notes"/>
          <p:cNvSpPr txBox="1"/>
          <p:nvPr>
            <p:ph idx="12" type="sldNum"/>
          </p:nvPr>
        </p:nvSpPr>
        <p:spPr>
          <a:xfrm>
            <a:off x="3995217" y="8842029"/>
            <a:ext cx="3056400" cy="465600"/>
          </a:xfrm>
          <a:prstGeom prst="rect">
            <a:avLst/>
          </a:prstGeom>
        </p:spPr>
        <p:txBody>
          <a:bodyPr anchorCtr="0" anchor="b" bIns="46725" lIns="93475" spcFirstLastPara="1" rIns="93475" wrap="square" tIns="467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5ce7d420f8_0_291:notes"/>
          <p:cNvSpPr/>
          <p:nvPr>
            <p:ph idx="2" type="sldImg"/>
          </p:nvPr>
        </p:nvSpPr>
        <p:spPr>
          <a:xfrm>
            <a:off x="1200150" y="698500"/>
            <a:ext cx="4654500" cy="3490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8" name="Google Shape;408;g35ce7d420f8_0_291:notes"/>
          <p:cNvSpPr txBox="1"/>
          <p:nvPr>
            <p:ph idx="1" type="body"/>
          </p:nvPr>
        </p:nvSpPr>
        <p:spPr>
          <a:xfrm>
            <a:off x="705327" y="4421823"/>
            <a:ext cx="5642700" cy="4189200"/>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t/>
            </a:r>
            <a:endParaRPr/>
          </a:p>
        </p:txBody>
      </p:sp>
      <p:sp>
        <p:nvSpPr>
          <p:cNvPr id="409" name="Google Shape;409;g35ce7d420f8_0_291:notes"/>
          <p:cNvSpPr txBox="1"/>
          <p:nvPr>
            <p:ph idx="12" type="sldNum"/>
          </p:nvPr>
        </p:nvSpPr>
        <p:spPr>
          <a:xfrm>
            <a:off x="3995217" y="8842029"/>
            <a:ext cx="3056400" cy="46560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5ce7d420f8_0_301:notes"/>
          <p:cNvSpPr/>
          <p:nvPr>
            <p:ph idx="2" type="sldImg"/>
          </p:nvPr>
        </p:nvSpPr>
        <p:spPr>
          <a:xfrm>
            <a:off x="1200150" y="698500"/>
            <a:ext cx="4654500" cy="34908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35ce7d420f8_0_301:notes"/>
          <p:cNvSpPr txBox="1"/>
          <p:nvPr>
            <p:ph idx="1" type="body"/>
          </p:nvPr>
        </p:nvSpPr>
        <p:spPr>
          <a:xfrm>
            <a:off x="705327" y="4421823"/>
            <a:ext cx="5642700" cy="4189200"/>
          </a:xfrm>
          <a:prstGeom prst="rect">
            <a:avLst/>
          </a:prstGeom>
        </p:spPr>
        <p:txBody>
          <a:bodyPr anchorCtr="0" anchor="t" bIns="46725" lIns="93475" spcFirstLastPara="1" rIns="93475" wrap="square" tIns="46725">
            <a:noAutofit/>
          </a:bodyPr>
          <a:lstStyle/>
          <a:p>
            <a:pPr indent="0" lvl="0" marL="0" rtl="0" algn="l">
              <a:spcBef>
                <a:spcPts val="0"/>
              </a:spcBef>
              <a:spcAft>
                <a:spcPts val="0"/>
              </a:spcAft>
              <a:buNone/>
            </a:pPr>
            <a:r>
              <a:t/>
            </a:r>
            <a:endParaRPr/>
          </a:p>
        </p:txBody>
      </p:sp>
      <p:sp>
        <p:nvSpPr>
          <p:cNvPr id="420" name="Google Shape;420;g35ce7d420f8_0_301:notes"/>
          <p:cNvSpPr txBox="1"/>
          <p:nvPr>
            <p:ph idx="12" type="sldNum"/>
          </p:nvPr>
        </p:nvSpPr>
        <p:spPr>
          <a:xfrm>
            <a:off x="3995217" y="8842029"/>
            <a:ext cx="3056400" cy="465600"/>
          </a:xfrm>
          <a:prstGeom prst="rect">
            <a:avLst/>
          </a:prstGeom>
        </p:spPr>
        <p:txBody>
          <a:bodyPr anchorCtr="0" anchor="b" bIns="46725" lIns="93475" spcFirstLastPara="1" rIns="93475" wrap="square" tIns="467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18:notes"/>
          <p:cNvSpPr/>
          <p:nvPr>
            <p:ph idx="2" type="sldImg"/>
          </p:nvPr>
        </p:nvSpPr>
        <p:spPr>
          <a:xfrm>
            <a:off x="1200150" y="698500"/>
            <a:ext cx="4654500" cy="3490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6" name="Google Shape;426;p18:notes"/>
          <p:cNvSpPr txBox="1"/>
          <p:nvPr>
            <p:ph idx="1" type="body"/>
          </p:nvPr>
        </p:nvSpPr>
        <p:spPr>
          <a:xfrm>
            <a:off x="705327" y="4421823"/>
            <a:ext cx="5642700" cy="4189200"/>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t/>
            </a:r>
            <a:endParaRPr/>
          </a:p>
        </p:txBody>
      </p:sp>
      <p:sp>
        <p:nvSpPr>
          <p:cNvPr id="427" name="Google Shape;427;p18:notes"/>
          <p:cNvSpPr txBox="1"/>
          <p:nvPr>
            <p:ph idx="3" type="hdr"/>
          </p:nvPr>
        </p:nvSpPr>
        <p:spPr>
          <a:xfrm>
            <a:off x="0" y="0"/>
            <a:ext cx="3056400" cy="465600"/>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t/>
            </a:r>
            <a:endParaRPr/>
          </a:p>
        </p:txBody>
      </p:sp>
      <p:sp>
        <p:nvSpPr>
          <p:cNvPr id="428" name="Google Shape;428;p18:notes"/>
          <p:cNvSpPr txBox="1"/>
          <p:nvPr>
            <p:ph idx="10" type="dt"/>
          </p:nvPr>
        </p:nvSpPr>
        <p:spPr>
          <a:xfrm>
            <a:off x="3995217" y="0"/>
            <a:ext cx="3056400" cy="465600"/>
          </a:xfrm>
          <a:prstGeom prst="rect">
            <a:avLst/>
          </a:prstGeom>
          <a:noFill/>
          <a:ln>
            <a:noFill/>
          </a:ln>
        </p:spPr>
        <p:txBody>
          <a:bodyPr anchorCtr="0" anchor="t" bIns="46725" lIns="93475" spcFirstLastPara="1" rIns="93475" wrap="square" tIns="46725">
            <a:noAutofit/>
          </a:bodyPr>
          <a:lstStyle/>
          <a:p>
            <a:pPr indent="0" lvl="0" marL="0" rtl="0" algn="r">
              <a:spcBef>
                <a:spcPts val="0"/>
              </a:spcBef>
              <a:spcAft>
                <a:spcPts val="0"/>
              </a:spcAft>
              <a:buNone/>
            </a:pPr>
            <a:r>
              <a:rPr lang="en-US"/>
              <a:t>6/27/2019 10:39 PM</a:t>
            </a:r>
            <a:endParaRPr/>
          </a:p>
        </p:txBody>
      </p:sp>
      <p:sp>
        <p:nvSpPr>
          <p:cNvPr id="429" name="Google Shape;429;p18:notes"/>
          <p:cNvSpPr txBox="1"/>
          <p:nvPr>
            <p:ph idx="11" type="ftr"/>
          </p:nvPr>
        </p:nvSpPr>
        <p:spPr>
          <a:xfrm>
            <a:off x="0" y="8842029"/>
            <a:ext cx="3056400" cy="465600"/>
          </a:xfrm>
          <a:prstGeom prst="rect">
            <a:avLst/>
          </a:prstGeom>
          <a:noFill/>
          <a:ln>
            <a:noFill/>
          </a:ln>
        </p:spPr>
        <p:txBody>
          <a:bodyPr anchorCtr="0" anchor="b" bIns="46725" lIns="93475" spcFirstLastPara="1" rIns="93475" wrap="square" tIns="46725">
            <a:noAutofit/>
          </a:bodyPr>
          <a:lstStyle/>
          <a:p>
            <a:pPr indent="0" lvl="0" marL="0" rtl="0" algn="l">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indent="0" lvl="0" marL="0" rtl="0" algn="l">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indent="0" lvl="0" marL="0" rtl="0" algn="l">
              <a:spcBef>
                <a:spcPts val="0"/>
              </a:spcBef>
              <a:spcAft>
                <a:spcPts val="0"/>
              </a:spcAft>
              <a:buNone/>
            </a:pPr>
            <a:r>
              <a:t/>
            </a:r>
            <a:endParaRPr/>
          </a:p>
        </p:txBody>
      </p:sp>
      <p:sp>
        <p:nvSpPr>
          <p:cNvPr id="430" name="Google Shape;430;p18:notes"/>
          <p:cNvSpPr txBox="1"/>
          <p:nvPr>
            <p:ph idx="12" type="sldNum"/>
          </p:nvPr>
        </p:nvSpPr>
        <p:spPr>
          <a:xfrm>
            <a:off x="3995217" y="8842029"/>
            <a:ext cx="3056400" cy="46560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5ce7d420f8_0_40:notes"/>
          <p:cNvSpPr/>
          <p:nvPr>
            <p:ph idx="2" type="sldImg"/>
          </p:nvPr>
        </p:nvSpPr>
        <p:spPr>
          <a:xfrm>
            <a:off x="1200150" y="698500"/>
            <a:ext cx="4654500" cy="34908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5ce7d420f8_0_40:notes"/>
          <p:cNvSpPr txBox="1"/>
          <p:nvPr>
            <p:ph idx="1" type="body"/>
          </p:nvPr>
        </p:nvSpPr>
        <p:spPr>
          <a:xfrm>
            <a:off x="705327" y="4421823"/>
            <a:ext cx="5642700" cy="4189200"/>
          </a:xfrm>
          <a:prstGeom prst="rect">
            <a:avLst/>
          </a:prstGeom>
        </p:spPr>
        <p:txBody>
          <a:bodyPr anchorCtr="0" anchor="t" bIns="46725" lIns="93475" spcFirstLastPara="1" rIns="93475" wrap="square" tIns="46725">
            <a:noAutofit/>
          </a:bodyPr>
          <a:lstStyle/>
          <a:p>
            <a:pPr indent="0" lvl="0" marL="0" rtl="0" algn="l">
              <a:spcBef>
                <a:spcPts val="0"/>
              </a:spcBef>
              <a:spcAft>
                <a:spcPts val="0"/>
              </a:spcAft>
              <a:buNone/>
            </a:pPr>
            <a:r>
              <a:t/>
            </a:r>
            <a:endParaRPr/>
          </a:p>
        </p:txBody>
      </p:sp>
      <p:sp>
        <p:nvSpPr>
          <p:cNvPr id="111" name="Google Shape;111;g35ce7d420f8_0_40:notes"/>
          <p:cNvSpPr txBox="1"/>
          <p:nvPr>
            <p:ph idx="12" type="sldNum"/>
          </p:nvPr>
        </p:nvSpPr>
        <p:spPr>
          <a:xfrm>
            <a:off x="3995217" y="8842029"/>
            <a:ext cx="3056400" cy="465600"/>
          </a:xfrm>
          <a:prstGeom prst="rect">
            <a:avLst/>
          </a:prstGeom>
        </p:spPr>
        <p:txBody>
          <a:bodyPr anchorCtr="0" anchor="b" bIns="46725" lIns="93475" spcFirstLastPara="1" rIns="93475" wrap="square" tIns="467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5ce7d420f8_0_46:notes"/>
          <p:cNvSpPr/>
          <p:nvPr>
            <p:ph idx="2" type="sldImg"/>
          </p:nvPr>
        </p:nvSpPr>
        <p:spPr>
          <a:xfrm>
            <a:off x="1200150" y="698500"/>
            <a:ext cx="4654500" cy="34908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5ce7d420f8_0_46:notes"/>
          <p:cNvSpPr txBox="1"/>
          <p:nvPr>
            <p:ph idx="1" type="body"/>
          </p:nvPr>
        </p:nvSpPr>
        <p:spPr>
          <a:xfrm>
            <a:off x="705327" y="4421823"/>
            <a:ext cx="5642700" cy="4189200"/>
          </a:xfrm>
          <a:prstGeom prst="rect">
            <a:avLst/>
          </a:prstGeom>
        </p:spPr>
        <p:txBody>
          <a:bodyPr anchorCtr="0" anchor="t" bIns="46725" lIns="93475" spcFirstLastPara="1" rIns="93475" wrap="square" tIns="46725">
            <a:noAutofit/>
          </a:bodyPr>
          <a:lstStyle/>
          <a:p>
            <a:pPr indent="0" lvl="0" marL="0" rtl="0" algn="l">
              <a:spcBef>
                <a:spcPts val="0"/>
              </a:spcBef>
              <a:spcAft>
                <a:spcPts val="0"/>
              </a:spcAft>
              <a:buNone/>
            </a:pPr>
            <a:r>
              <a:t/>
            </a:r>
            <a:endParaRPr/>
          </a:p>
        </p:txBody>
      </p:sp>
      <p:sp>
        <p:nvSpPr>
          <p:cNvPr id="118" name="Google Shape;118;g35ce7d420f8_0_46:notes"/>
          <p:cNvSpPr txBox="1"/>
          <p:nvPr>
            <p:ph idx="12" type="sldNum"/>
          </p:nvPr>
        </p:nvSpPr>
        <p:spPr>
          <a:xfrm>
            <a:off x="3995217" y="8842029"/>
            <a:ext cx="3056400" cy="465600"/>
          </a:xfrm>
          <a:prstGeom prst="rect">
            <a:avLst/>
          </a:prstGeom>
        </p:spPr>
        <p:txBody>
          <a:bodyPr anchorCtr="0" anchor="b" bIns="46725" lIns="93475" spcFirstLastPara="1" rIns="93475" wrap="square" tIns="4672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5ce7d420f8_0_54:notes"/>
          <p:cNvSpPr/>
          <p:nvPr>
            <p:ph idx="2" type="sldImg"/>
          </p:nvPr>
        </p:nvSpPr>
        <p:spPr>
          <a:xfrm>
            <a:off x="1200150" y="698500"/>
            <a:ext cx="4654500" cy="3490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g35ce7d420f8_0_54:notes"/>
          <p:cNvSpPr txBox="1"/>
          <p:nvPr>
            <p:ph idx="1" type="body"/>
          </p:nvPr>
        </p:nvSpPr>
        <p:spPr>
          <a:xfrm>
            <a:off x="705327" y="4421823"/>
            <a:ext cx="5642700" cy="4189200"/>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t/>
            </a:r>
            <a:endParaRPr/>
          </a:p>
        </p:txBody>
      </p:sp>
      <p:sp>
        <p:nvSpPr>
          <p:cNvPr id="127" name="Google Shape;127;g35ce7d420f8_0_54:notes"/>
          <p:cNvSpPr txBox="1"/>
          <p:nvPr>
            <p:ph idx="3" type="hdr"/>
          </p:nvPr>
        </p:nvSpPr>
        <p:spPr>
          <a:xfrm>
            <a:off x="0" y="0"/>
            <a:ext cx="3056400" cy="465600"/>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t/>
            </a:r>
            <a:endParaRPr/>
          </a:p>
        </p:txBody>
      </p:sp>
      <p:sp>
        <p:nvSpPr>
          <p:cNvPr id="128" name="Google Shape;128;g35ce7d420f8_0_54:notes"/>
          <p:cNvSpPr txBox="1"/>
          <p:nvPr>
            <p:ph idx="10" type="dt"/>
          </p:nvPr>
        </p:nvSpPr>
        <p:spPr>
          <a:xfrm>
            <a:off x="3995217" y="0"/>
            <a:ext cx="3056400" cy="465600"/>
          </a:xfrm>
          <a:prstGeom prst="rect">
            <a:avLst/>
          </a:prstGeom>
          <a:noFill/>
          <a:ln>
            <a:noFill/>
          </a:ln>
        </p:spPr>
        <p:txBody>
          <a:bodyPr anchorCtr="0" anchor="t" bIns="46725" lIns="93475" spcFirstLastPara="1" rIns="93475" wrap="square" tIns="46725">
            <a:noAutofit/>
          </a:bodyPr>
          <a:lstStyle/>
          <a:p>
            <a:pPr indent="0" lvl="0" marL="0" rtl="0" algn="r">
              <a:spcBef>
                <a:spcPts val="0"/>
              </a:spcBef>
              <a:spcAft>
                <a:spcPts val="0"/>
              </a:spcAft>
              <a:buNone/>
            </a:pPr>
            <a:r>
              <a:rPr lang="en-US"/>
              <a:t>6/27/2019 10:39 PM</a:t>
            </a:r>
            <a:endParaRPr/>
          </a:p>
        </p:txBody>
      </p:sp>
      <p:sp>
        <p:nvSpPr>
          <p:cNvPr id="129" name="Google Shape;129;g35ce7d420f8_0_54:notes"/>
          <p:cNvSpPr txBox="1"/>
          <p:nvPr>
            <p:ph idx="11" type="ftr"/>
          </p:nvPr>
        </p:nvSpPr>
        <p:spPr>
          <a:xfrm>
            <a:off x="0" y="8842029"/>
            <a:ext cx="3056400" cy="465600"/>
          </a:xfrm>
          <a:prstGeom prst="rect">
            <a:avLst/>
          </a:prstGeom>
          <a:noFill/>
          <a:ln>
            <a:noFill/>
          </a:ln>
        </p:spPr>
        <p:txBody>
          <a:bodyPr anchorCtr="0" anchor="b" bIns="46725" lIns="93475" spcFirstLastPara="1" rIns="93475" wrap="square" tIns="46725">
            <a:noAutofit/>
          </a:bodyPr>
          <a:lstStyle/>
          <a:p>
            <a:pPr indent="0" lvl="0" marL="0" rtl="0" algn="l">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indent="0" lvl="0" marL="0" rtl="0" algn="l">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indent="0" lvl="0" marL="0" rtl="0" algn="l">
              <a:spcBef>
                <a:spcPts val="0"/>
              </a:spcBef>
              <a:spcAft>
                <a:spcPts val="0"/>
              </a:spcAft>
              <a:buNone/>
            </a:pPr>
            <a:r>
              <a:t/>
            </a:r>
            <a:endParaRPr/>
          </a:p>
        </p:txBody>
      </p:sp>
      <p:sp>
        <p:nvSpPr>
          <p:cNvPr id="130" name="Google Shape;130;g35ce7d420f8_0_54:notes"/>
          <p:cNvSpPr txBox="1"/>
          <p:nvPr>
            <p:ph idx="12" type="sldNum"/>
          </p:nvPr>
        </p:nvSpPr>
        <p:spPr>
          <a:xfrm>
            <a:off x="3995217" y="8842029"/>
            <a:ext cx="3056400" cy="46560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5ce7d420f8_0_64:notes"/>
          <p:cNvSpPr/>
          <p:nvPr>
            <p:ph idx="2" type="sldImg"/>
          </p:nvPr>
        </p:nvSpPr>
        <p:spPr>
          <a:xfrm>
            <a:off x="1200150" y="698500"/>
            <a:ext cx="4654500" cy="3490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 name="Google Shape;137;g35ce7d420f8_0_64:notes"/>
          <p:cNvSpPr txBox="1"/>
          <p:nvPr>
            <p:ph idx="1" type="body"/>
          </p:nvPr>
        </p:nvSpPr>
        <p:spPr>
          <a:xfrm>
            <a:off x="705327" y="4421823"/>
            <a:ext cx="5642700" cy="4189200"/>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t/>
            </a:r>
            <a:endParaRPr/>
          </a:p>
        </p:txBody>
      </p:sp>
      <p:sp>
        <p:nvSpPr>
          <p:cNvPr id="138" name="Google Shape;138;g35ce7d420f8_0_64:notes"/>
          <p:cNvSpPr txBox="1"/>
          <p:nvPr>
            <p:ph idx="3" type="hdr"/>
          </p:nvPr>
        </p:nvSpPr>
        <p:spPr>
          <a:xfrm>
            <a:off x="0" y="0"/>
            <a:ext cx="3056400" cy="465600"/>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t/>
            </a:r>
            <a:endParaRPr/>
          </a:p>
        </p:txBody>
      </p:sp>
      <p:sp>
        <p:nvSpPr>
          <p:cNvPr id="139" name="Google Shape;139;g35ce7d420f8_0_64:notes"/>
          <p:cNvSpPr txBox="1"/>
          <p:nvPr>
            <p:ph idx="10" type="dt"/>
          </p:nvPr>
        </p:nvSpPr>
        <p:spPr>
          <a:xfrm>
            <a:off x="3995217" y="0"/>
            <a:ext cx="3056400" cy="465600"/>
          </a:xfrm>
          <a:prstGeom prst="rect">
            <a:avLst/>
          </a:prstGeom>
          <a:noFill/>
          <a:ln>
            <a:noFill/>
          </a:ln>
        </p:spPr>
        <p:txBody>
          <a:bodyPr anchorCtr="0" anchor="t" bIns="46725" lIns="93475" spcFirstLastPara="1" rIns="93475" wrap="square" tIns="46725">
            <a:noAutofit/>
          </a:bodyPr>
          <a:lstStyle/>
          <a:p>
            <a:pPr indent="0" lvl="0" marL="0" rtl="0" algn="r">
              <a:spcBef>
                <a:spcPts val="0"/>
              </a:spcBef>
              <a:spcAft>
                <a:spcPts val="0"/>
              </a:spcAft>
              <a:buNone/>
            </a:pPr>
            <a:r>
              <a:rPr lang="en-US"/>
              <a:t>6/27/2019 10:39 PM</a:t>
            </a:r>
            <a:endParaRPr/>
          </a:p>
        </p:txBody>
      </p:sp>
      <p:sp>
        <p:nvSpPr>
          <p:cNvPr id="140" name="Google Shape;140;g35ce7d420f8_0_64:notes"/>
          <p:cNvSpPr txBox="1"/>
          <p:nvPr>
            <p:ph idx="11" type="ftr"/>
          </p:nvPr>
        </p:nvSpPr>
        <p:spPr>
          <a:xfrm>
            <a:off x="0" y="8842029"/>
            <a:ext cx="3056400" cy="465600"/>
          </a:xfrm>
          <a:prstGeom prst="rect">
            <a:avLst/>
          </a:prstGeom>
          <a:noFill/>
          <a:ln>
            <a:noFill/>
          </a:ln>
        </p:spPr>
        <p:txBody>
          <a:bodyPr anchorCtr="0" anchor="b" bIns="46725" lIns="93475" spcFirstLastPara="1" rIns="93475" wrap="square" tIns="46725">
            <a:noAutofit/>
          </a:bodyPr>
          <a:lstStyle/>
          <a:p>
            <a:pPr indent="0" lvl="0" marL="0" rtl="0" algn="l">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indent="0" lvl="0" marL="0" rtl="0" algn="l">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indent="0" lvl="0" marL="0" rtl="0" algn="l">
              <a:spcBef>
                <a:spcPts val="0"/>
              </a:spcBef>
              <a:spcAft>
                <a:spcPts val="0"/>
              </a:spcAft>
              <a:buNone/>
            </a:pPr>
            <a:r>
              <a:t/>
            </a:r>
            <a:endParaRPr/>
          </a:p>
        </p:txBody>
      </p:sp>
      <p:sp>
        <p:nvSpPr>
          <p:cNvPr id="141" name="Google Shape;141;g35ce7d420f8_0_64:notes"/>
          <p:cNvSpPr txBox="1"/>
          <p:nvPr>
            <p:ph idx="12" type="sldNum"/>
          </p:nvPr>
        </p:nvSpPr>
        <p:spPr>
          <a:xfrm>
            <a:off x="3995217" y="8842029"/>
            <a:ext cx="3056400" cy="46560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5ce7d420f8_0_74:notes"/>
          <p:cNvSpPr/>
          <p:nvPr>
            <p:ph idx="2" type="sldImg"/>
          </p:nvPr>
        </p:nvSpPr>
        <p:spPr>
          <a:xfrm>
            <a:off x="1200150" y="698500"/>
            <a:ext cx="4654500" cy="3490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g35ce7d420f8_0_74:notes"/>
          <p:cNvSpPr txBox="1"/>
          <p:nvPr>
            <p:ph idx="1" type="body"/>
          </p:nvPr>
        </p:nvSpPr>
        <p:spPr>
          <a:xfrm>
            <a:off x="705327" y="4421823"/>
            <a:ext cx="5642700" cy="4189200"/>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t/>
            </a:r>
            <a:endParaRPr/>
          </a:p>
        </p:txBody>
      </p:sp>
      <p:sp>
        <p:nvSpPr>
          <p:cNvPr id="149" name="Google Shape;149;g35ce7d420f8_0_74:notes"/>
          <p:cNvSpPr txBox="1"/>
          <p:nvPr>
            <p:ph idx="3" type="hdr"/>
          </p:nvPr>
        </p:nvSpPr>
        <p:spPr>
          <a:xfrm>
            <a:off x="0" y="0"/>
            <a:ext cx="3056400" cy="465600"/>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t/>
            </a:r>
            <a:endParaRPr/>
          </a:p>
        </p:txBody>
      </p:sp>
      <p:sp>
        <p:nvSpPr>
          <p:cNvPr id="150" name="Google Shape;150;g35ce7d420f8_0_74:notes"/>
          <p:cNvSpPr txBox="1"/>
          <p:nvPr>
            <p:ph idx="10" type="dt"/>
          </p:nvPr>
        </p:nvSpPr>
        <p:spPr>
          <a:xfrm>
            <a:off x="3995217" y="0"/>
            <a:ext cx="3056400" cy="465600"/>
          </a:xfrm>
          <a:prstGeom prst="rect">
            <a:avLst/>
          </a:prstGeom>
          <a:noFill/>
          <a:ln>
            <a:noFill/>
          </a:ln>
        </p:spPr>
        <p:txBody>
          <a:bodyPr anchorCtr="0" anchor="t" bIns="46725" lIns="93475" spcFirstLastPara="1" rIns="93475" wrap="square" tIns="46725">
            <a:noAutofit/>
          </a:bodyPr>
          <a:lstStyle/>
          <a:p>
            <a:pPr indent="0" lvl="0" marL="0" rtl="0" algn="r">
              <a:spcBef>
                <a:spcPts val="0"/>
              </a:spcBef>
              <a:spcAft>
                <a:spcPts val="0"/>
              </a:spcAft>
              <a:buNone/>
            </a:pPr>
            <a:r>
              <a:rPr lang="en-US"/>
              <a:t>6/27/2019 10:39 PM</a:t>
            </a:r>
            <a:endParaRPr/>
          </a:p>
        </p:txBody>
      </p:sp>
      <p:sp>
        <p:nvSpPr>
          <p:cNvPr id="151" name="Google Shape;151;g35ce7d420f8_0_74:notes"/>
          <p:cNvSpPr txBox="1"/>
          <p:nvPr>
            <p:ph idx="11" type="ftr"/>
          </p:nvPr>
        </p:nvSpPr>
        <p:spPr>
          <a:xfrm>
            <a:off x="0" y="8842029"/>
            <a:ext cx="3056400" cy="465600"/>
          </a:xfrm>
          <a:prstGeom prst="rect">
            <a:avLst/>
          </a:prstGeom>
          <a:noFill/>
          <a:ln>
            <a:noFill/>
          </a:ln>
        </p:spPr>
        <p:txBody>
          <a:bodyPr anchorCtr="0" anchor="b" bIns="46725" lIns="93475" spcFirstLastPara="1" rIns="93475" wrap="square" tIns="46725">
            <a:noAutofit/>
          </a:bodyPr>
          <a:lstStyle/>
          <a:p>
            <a:pPr indent="0" lvl="0" marL="0" rtl="0" algn="l">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indent="0" lvl="0" marL="0" rtl="0" algn="l">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indent="0" lvl="0" marL="0" rtl="0" algn="l">
              <a:spcBef>
                <a:spcPts val="0"/>
              </a:spcBef>
              <a:spcAft>
                <a:spcPts val="0"/>
              </a:spcAft>
              <a:buNone/>
            </a:pPr>
            <a:r>
              <a:t/>
            </a:r>
            <a:endParaRPr/>
          </a:p>
        </p:txBody>
      </p:sp>
      <p:sp>
        <p:nvSpPr>
          <p:cNvPr id="152" name="Google Shape;152;g35ce7d420f8_0_74:notes"/>
          <p:cNvSpPr txBox="1"/>
          <p:nvPr>
            <p:ph idx="12" type="sldNum"/>
          </p:nvPr>
        </p:nvSpPr>
        <p:spPr>
          <a:xfrm>
            <a:off x="3995217" y="8842029"/>
            <a:ext cx="3056400" cy="46560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5ce7d420f8_0_84:notes"/>
          <p:cNvSpPr/>
          <p:nvPr>
            <p:ph idx="2" type="sldImg"/>
          </p:nvPr>
        </p:nvSpPr>
        <p:spPr>
          <a:xfrm>
            <a:off x="1200150" y="698500"/>
            <a:ext cx="4654500" cy="3490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 name="Google Shape;159;g35ce7d420f8_0_84:notes"/>
          <p:cNvSpPr txBox="1"/>
          <p:nvPr>
            <p:ph idx="1" type="body"/>
          </p:nvPr>
        </p:nvSpPr>
        <p:spPr>
          <a:xfrm>
            <a:off x="705327" y="4421823"/>
            <a:ext cx="5642700" cy="4189200"/>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t/>
            </a:r>
            <a:endParaRPr/>
          </a:p>
        </p:txBody>
      </p:sp>
      <p:sp>
        <p:nvSpPr>
          <p:cNvPr id="160" name="Google Shape;160;g35ce7d420f8_0_84:notes"/>
          <p:cNvSpPr txBox="1"/>
          <p:nvPr>
            <p:ph idx="3" type="hdr"/>
          </p:nvPr>
        </p:nvSpPr>
        <p:spPr>
          <a:xfrm>
            <a:off x="0" y="0"/>
            <a:ext cx="3056400" cy="465600"/>
          </a:xfrm>
          <a:prstGeom prst="rect">
            <a:avLst/>
          </a:prstGeom>
          <a:noFill/>
          <a:ln>
            <a:noFill/>
          </a:ln>
        </p:spPr>
        <p:txBody>
          <a:bodyPr anchorCtr="0" anchor="t" bIns="46725" lIns="93475" spcFirstLastPara="1" rIns="93475" wrap="square" tIns="46725">
            <a:noAutofit/>
          </a:bodyPr>
          <a:lstStyle/>
          <a:p>
            <a:pPr indent="0" lvl="0" marL="0" rtl="0" algn="l">
              <a:spcBef>
                <a:spcPts val="0"/>
              </a:spcBef>
              <a:spcAft>
                <a:spcPts val="0"/>
              </a:spcAft>
              <a:buNone/>
            </a:pPr>
            <a:r>
              <a:t/>
            </a:r>
            <a:endParaRPr/>
          </a:p>
        </p:txBody>
      </p:sp>
      <p:sp>
        <p:nvSpPr>
          <p:cNvPr id="161" name="Google Shape;161;g35ce7d420f8_0_84:notes"/>
          <p:cNvSpPr txBox="1"/>
          <p:nvPr>
            <p:ph idx="10" type="dt"/>
          </p:nvPr>
        </p:nvSpPr>
        <p:spPr>
          <a:xfrm>
            <a:off x="3995217" y="0"/>
            <a:ext cx="3056400" cy="465600"/>
          </a:xfrm>
          <a:prstGeom prst="rect">
            <a:avLst/>
          </a:prstGeom>
          <a:noFill/>
          <a:ln>
            <a:noFill/>
          </a:ln>
        </p:spPr>
        <p:txBody>
          <a:bodyPr anchorCtr="0" anchor="t" bIns="46725" lIns="93475" spcFirstLastPara="1" rIns="93475" wrap="square" tIns="46725">
            <a:noAutofit/>
          </a:bodyPr>
          <a:lstStyle/>
          <a:p>
            <a:pPr indent="0" lvl="0" marL="0" rtl="0" algn="r">
              <a:spcBef>
                <a:spcPts val="0"/>
              </a:spcBef>
              <a:spcAft>
                <a:spcPts val="0"/>
              </a:spcAft>
              <a:buNone/>
            </a:pPr>
            <a:r>
              <a:rPr lang="en-US"/>
              <a:t>6/27/2019 10:39 PM</a:t>
            </a:r>
            <a:endParaRPr/>
          </a:p>
        </p:txBody>
      </p:sp>
      <p:sp>
        <p:nvSpPr>
          <p:cNvPr id="162" name="Google Shape;162;g35ce7d420f8_0_84:notes"/>
          <p:cNvSpPr txBox="1"/>
          <p:nvPr>
            <p:ph idx="11" type="ftr"/>
          </p:nvPr>
        </p:nvSpPr>
        <p:spPr>
          <a:xfrm>
            <a:off x="0" y="8842029"/>
            <a:ext cx="3056400" cy="465600"/>
          </a:xfrm>
          <a:prstGeom prst="rect">
            <a:avLst/>
          </a:prstGeom>
          <a:noFill/>
          <a:ln>
            <a:noFill/>
          </a:ln>
        </p:spPr>
        <p:txBody>
          <a:bodyPr anchorCtr="0" anchor="b" bIns="46725" lIns="93475" spcFirstLastPara="1" rIns="93475" wrap="square" tIns="46725">
            <a:noAutofit/>
          </a:bodyPr>
          <a:lstStyle/>
          <a:p>
            <a:pPr indent="0" lvl="0" marL="0" rtl="0" algn="l">
              <a:spcBef>
                <a:spcPts val="0"/>
              </a:spcBef>
              <a:spcAft>
                <a:spcPts val="0"/>
              </a:spcAft>
              <a:buNone/>
            </a:pPr>
            <a:r>
              <a:rPr lang="en-US">
                <a:solidFill>
                  <a:srgbClr val="000000"/>
                </a:solidFill>
              </a:rPr>
              <a:t>© 2007 Microsoft Corporation. All rights reserved. Microsoft, Windows, Windows Vista and other product names are or may be registered trademarks and/or trademarks in the U.S. and/or other countries.</a:t>
            </a:r>
            <a:endParaRPr/>
          </a:p>
          <a:p>
            <a:pPr indent="0" lvl="0" marL="0" rtl="0" algn="l">
              <a:spcBef>
                <a:spcPts val="0"/>
              </a:spcBef>
              <a:spcAft>
                <a:spcPts val="0"/>
              </a:spcAft>
              <a:buNone/>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endParaRPr/>
          </a:p>
          <a:p>
            <a:pPr indent="0" lvl="0" marL="0" rtl="0" algn="l">
              <a:spcBef>
                <a:spcPts val="0"/>
              </a:spcBef>
              <a:spcAft>
                <a:spcPts val="0"/>
              </a:spcAft>
              <a:buNone/>
            </a:pPr>
            <a:r>
              <a:t/>
            </a:r>
            <a:endParaRPr/>
          </a:p>
        </p:txBody>
      </p:sp>
      <p:sp>
        <p:nvSpPr>
          <p:cNvPr id="163" name="Google Shape;163;g35ce7d420f8_0_84:notes"/>
          <p:cNvSpPr txBox="1"/>
          <p:nvPr>
            <p:ph idx="12" type="sldNum"/>
          </p:nvPr>
        </p:nvSpPr>
        <p:spPr>
          <a:xfrm>
            <a:off x="3995217" y="8842029"/>
            <a:ext cx="3056400" cy="465600"/>
          </a:xfrm>
          <a:prstGeom prst="rect">
            <a:avLst/>
          </a:prstGeom>
          <a:noFill/>
          <a:ln>
            <a:noFill/>
          </a:ln>
        </p:spPr>
        <p:txBody>
          <a:bodyPr anchorCtr="0" anchor="b" bIns="46725" lIns="93475" spcFirstLastPara="1" rIns="93475" wrap="square" tIns="467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730250" y="1905000"/>
            <a:ext cx="7681913" cy="1523495"/>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FFFFB9"/>
              </a:buClr>
              <a:buSzPts val="5400"/>
              <a:buFont typeface="Calibri"/>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730249" y="4344988"/>
            <a:ext cx="7681913" cy="461665"/>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3200"/>
              <a:buFont typeface="Calibri"/>
              <a:buNone/>
              <a:defRPr>
                <a:solidFill>
                  <a:schemeClr val="lt1"/>
                </a:solidFill>
              </a:defRPr>
            </a:lvl1pPr>
            <a:lvl2pPr lvl="1" algn="ctr">
              <a:lnSpc>
                <a:spcPct val="90000"/>
              </a:lnSpc>
              <a:spcBef>
                <a:spcPts val="560"/>
              </a:spcBef>
              <a:spcAft>
                <a:spcPts val="0"/>
              </a:spcAft>
              <a:buClr>
                <a:schemeClr val="lt1"/>
              </a:buClr>
              <a:buSzPts val="2800"/>
              <a:buFont typeface="Calibri"/>
              <a:buNone/>
              <a:defRPr>
                <a:solidFill>
                  <a:schemeClr val="lt1"/>
                </a:solidFill>
              </a:defRPr>
            </a:lvl2pPr>
            <a:lvl3pPr lvl="2" algn="ctr">
              <a:lnSpc>
                <a:spcPct val="90000"/>
              </a:lnSpc>
              <a:spcBef>
                <a:spcPts val="480"/>
              </a:spcBef>
              <a:spcAft>
                <a:spcPts val="0"/>
              </a:spcAft>
              <a:buClr>
                <a:schemeClr val="lt1"/>
              </a:buClr>
              <a:buSzPts val="2400"/>
              <a:buFont typeface="Calibri"/>
              <a:buNone/>
              <a:defRPr>
                <a:solidFill>
                  <a:schemeClr val="lt1"/>
                </a:solidFill>
              </a:defRPr>
            </a:lvl3pPr>
            <a:lvl4pPr lvl="3" algn="ctr">
              <a:lnSpc>
                <a:spcPct val="90000"/>
              </a:lnSpc>
              <a:spcBef>
                <a:spcPts val="480"/>
              </a:spcBef>
              <a:spcAft>
                <a:spcPts val="0"/>
              </a:spcAft>
              <a:buClr>
                <a:schemeClr val="lt1"/>
              </a:buClr>
              <a:buSzPts val="2400"/>
              <a:buFont typeface="Calibri"/>
              <a:buNone/>
              <a:defRPr>
                <a:solidFill>
                  <a:schemeClr val="lt1"/>
                </a:solidFill>
              </a:defRPr>
            </a:lvl4pPr>
            <a:lvl5pPr lvl="4" algn="ctr">
              <a:lnSpc>
                <a:spcPct val="90000"/>
              </a:lnSpc>
              <a:spcBef>
                <a:spcPts val="480"/>
              </a:spcBef>
              <a:spcAft>
                <a:spcPts val="0"/>
              </a:spcAft>
              <a:buClr>
                <a:schemeClr val="lt1"/>
              </a:buClr>
              <a:buSzPts val="2400"/>
              <a:buFont typeface="Calibri"/>
              <a:buNone/>
              <a:defRPr>
                <a:solidFill>
                  <a:schemeClr val="lt1"/>
                </a:solidFill>
              </a:defRPr>
            </a:lvl5pPr>
            <a:lvl6pPr lvl="5" algn="ctr">
              <a:spcBef>
                <a:spcPts val="400"/>
              </a:spcBef>
              <a:spcAft>
                <a:spcPts val="0"/>
              </a:spcAft>
              <a:buClr>
                <a:schemeClr val="lt1"/>
              </a:buClr>
              <a:buSzPts val="2000"/>
              <a:buNone/>
              <a:defRPr>
                <a:solidFill>
                  <a:schemeClr val="lt1"/>
                </a:solidFill>
              </a:defRPr>
            </a:lvl6pPr>
            <a:lvl7pPr lvl="6" algn="ctr">
              <a:spcBef>
                <a:spcPts val="400"/>
              </a:spcBef>
              <a:spcAft>
                <a:spcPts val="0"/>
              </a:spcAft>
              <a:buClr>
                <a:schemeClr val="lt1"/>
              </a:buClr>
              <a:buSzPts val="2000"/>
              <a:buNone/>
              <a:defRPr>
                <a:solidFill>
                  <a:schemeClr val="lt1"/>
                </a:solidFill>
              </a:defRPr>
            </a:lvl7pPr>
            <a:lvl8pPr lvl="7" algn="ctr">
              <a:spcBef>
                <a:spcPts val="400"/>
              </a:spcBef>
              <a:spcAft>
                <a:spcPts val="0"/>
              </a:spcAft>
              <a:buClr>
                <a:schemeClr val="lt1"/>
              </a:buClr>
              <a:buSzPts val="2000"/>
              <a:buNone/>
              <a:defRPr>
                <a:solidFill>
                  <a:schemeClr val="lt1"/>
                </a:solidFill>
              </a:defRPr>
            </a:lvl8pPr>
            <a:lvl9pPr lvl="8" algn="ctr">
              <a:spcBef>
                <a:spcPts val="400"/>
              </a:spcBef>
              <a:spcAft>
                <a:spcPts val="0"/>
              </a:spcAft>
              <a:buClr>
                <a:schemeClr val="lt1"/>
              </a:buClr>
              <a:buSzPts val="2000"/>
              <a:buNone/>
              <a:defRPr>
                <a:solidFill>
                  <a:schemeClr val="lt1"/>
                </a:solidFill>
              </a:defRPr>
            </a:lvl9pPr>
          </a:lstStyle>
          <a:p/>
        </p:txBody>
      </p:sp>
      <p:sp>
        <p:nvSpPr>
          <p:cNvPr id="17" name="Google Shape;17;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lt1"/>
                </a:solidFill>
                <a:latin typeface="Calibri"/>
                <a:ea typeface="Calibri"/>
                <a:cs typeface="Calibri"/>
                <a:sym typeface="Calibri"/>
              </a:defRPr>
            </a:lvl1pPr>
            <a:lvl2pPr indent="0" lvl="1" marL="0" algn="r">
              <a:spcBef>
                <a:spcPts val="0"/>
              </a:spcBef>
              <a:buNone/>
              <a:defRPr b="0" i="0" sz="1200" u="none" cap="none" strike="noStrike">
                <a:solidFill>
                  <a:schemeClr val="lt1"/>
                </a:solidFill>
                <a:latin typeface="Calibri"/>
                <a:ea typeface="Calibri"/>
                <a:cs typeface="Calibri"/>
                <a:sym typeface="Calibri"/>
              </a:defRPr>
            </a:lvl2pPr>
            <a:lvl3pPr indent="0" lvl="2" marL="0" algn="r">
              <a:spcBef>
                <a:spcPts val="0"/>
              </a:spcBef>
              <a:buNone/>
              <a:defRPr b="0" i="0" sz="1200" u="none" cap="none" strike="noStrike">
                <a:solidFill>
                  <a:schemeClr val="lt1"/>
                </a:solidFill>
                <a:latin typeface="Calibri"/>
                <a:ea typeface="Calibri"/>
                <a:cs typeface="Calibri"/>
                <a:sym typeface="Calibri"/>
              </a:defRPr>
            </a:lvl3pPr>
            <a:lvl4pPr indent="0" lvl="3" marL="0" algn="r">
              <a:spcBef>
                <a:spcPts val="0"/>
              </a:spcBef>
              <a:buNone/>
              <a:defRPr b="0" i="0" sz="1200" u="none" cap="none" strike="noStrike">
                <a:solidFill>
                  <a:schemeClr val="lt1"/>
                </a:solidFill>
                <a:latin typeface="Calibri"/>
                <a:ea typeface="Calibri"/>
                <a:cs typeface="Calibri"/>
                <a:sym typeface="Calibri"/>
              </a:defRPr>
            </a:lvl4pPr>
            <a:lvl5pPr indent="0" lvl="4" marL="0" algn="r">
              <a:spcBef>
                <a:spcPts val="0"/>
              </a:spcBef>
              <a:buNone/>
              <a:defRPr b="0" i="0" sz="1200" u="none" cap="none" strike="noStrike">
                <a:solidFill>
                  <a:schemeClr val="lt1"/>
                </a:solidFill>
                <a:latin typeface="Calibri"/>
                <a:ea typeface="Calibri"/>
                <a:cs typeface="Calibri"/>
                <a:sym typeface="Calibri"/>
              </a:defRPr>
            </a:lvl5pPr>
            <a:lvl6pPr indent="0" lvl="5" marL="0" algn="r">
              <a:spcBef>
                <a:spcPts val="0"/>
              </a:spcBef>
              <a:buNone/>
              <a:defRPr b="0" i="0" sz="1200" u="none" cap="none" strike="noStrike">
                <a:solidFill>
                  <a:schemeClr val="lt1"/>
                </a:solidFill>
                <a:latin typeface="Calibri"/>
                <a:ea typeface="Calibri"/>
                <a:cs typeface="Calibri"/>
                <a:sym typeface="Calibri"/>
              </a:defRPr>
            </a:lvl6pPr>
            <a:lvl7pPr indent="0" lvl="6" marL="0" algn="r">
              <a:spcBef>
                <a:spcPts val="0"/>
              </a:spcBef>
              <a:buNone/>
              <a:defRPr b="0" i="0" sz="1200" u="none" cap="none" strike="noStrike">
                <a:solidFill>
                  <a:schemeClr val="lt1"/>
                </a:solidFill>
                <a:latin typeface="Calibri"/>
                <a:ea typeface="Calibri"/>
                <a:cs typeface="Calibri"/>
                <a:sym typeface="Calibri"/>
              </a:defRPr>
            </a:lvl7pPr>
            <a:lvl8pPr indent="0" lvl="7" marL="0" algn="r">
              <a:spcBef>
                <a:spcPts val="0"/>
              </a:spcBef>
              <a:buNone/>
              <a:defRPr b="0" i="0" sz="1200" u="none" cap="none" strike="noStrike">
                <a:solidFill>
                  <a:schemeClr val="lt1"/>
                </a:solidFill>
                <a:latin typeface="Calibri"/>
                <a:ea typeface="Calibri"/>
                <a:cs typeface="Calibri"/>
                <a:sym typeface="Calibri"/>
              </a:defRPr>
            </a:lvl8pPr>
            <a:lvl9pPr indent="0" lvl="8" marL="0" algn="r">
              <a:spcBef>
                <a:spcPts val="0"/>
              </a:spcBef>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solidFill>
          <a:schemeClr val="dk1"/>
        </a:solidFill>
      </p:bgPr>
    </p:bg>
    <p:spTree>
      <p:nvGrpSpPr>
        <p:cNvPr id="59" name="Shape 59"/>
        <p:cNvGrpSpPr/>
        <p:nvPr/>
      </p:nvGrpSpPr>
      <p:grpSpPr>
        <a:xfrm>
          <a:off x="0" y="0"/>
          <a:ext cx="0" cy="0"/>
          <a:chOff x="0" y="0"/>
          <a:chExt cx="0" cy="0"/>
        </a:xfrm>
      </p:grpSpPr>
      <p:sp>
        <p:nvSpPr>
          <p:cNvPr id="60" name="Google Shape;60;p11"/>
          <p:cNvSpPr txBox="1"/>
          <p:nvPr>
            <p:ph type="title"/>
          </p:nvPr>
        </p:nvSpPr>
        <p:spPr>
          <a:xfrm>
            <a:off x="381000" y="230188"/>
            <a:ext cx="8382000" cy="664797"/>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FFFFB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11"/>
          <p:cNvSpPr txBox="1"/>
          <p:nvPr>
            <p:ph idx="1" type="body"/>
          </p:nvPr>
        </p:nvSpPr>
        <p:spPr>
          <a:xfrm>
            <a:off x="381000" y="1411553"/>
            <a:ext cx="8382000" cy="2200602"/>
          </a:xfrm>
          <a:prstGeom prst="rect">
            <a:avLst/>
          </a:prstGeom>
          <a:noFill/>
          <a:ln>
            <a:noFill/>
          </a:ln>
        </p:spPr>
        <p:txBody>
          <a:bodyPr anchorCtr="0" anchor="t" bIns="0" lIns="0" spcFirstLastPara="1" rIns="0" wrap="square" tIns="0">
            <a:noAutofit/>
          </a:bodyPr>
          <a:lstStyle>
            <a:lvl1pPr indent="-370840" lvl="0" marL="457200" algn="l">
              <a:lnSpc>
                <a:spcPct val="90000"/>
              </a:lnSpc>
              <a:spcBef>
                <a:spcPts val="640"/>
              </a:spcBef>
              <a:spcAft>
                <a:spcPts val="0"/>
              </a:spcAft>
              <a:buClr>
                <a:schemeClr val="lt1"/>
              </a:buClr>
              <a:buSzPts val="2240"/>
              <a:buFont typeface="Noto Sans Symbols"/>
              <a:buChar char="●"/>
              <a:defRPr/>
            </a:lvl1pPr>
            <a:lvl2pPr indent="-353060" lvl="1" marL="914400" algn="l">
              <a:lnSpc>
                <a:spcPct val="90000"/>
              </a:lnSpc>
              <a:spcBef>
                <a:spcPts val="560"/>
              </a:spcBef>
              <a:spcAft>
                <a:spcPts val="0"/>
              </a:spcAft>
              <a:buClr>
                <a:schemeClr val="lt1"/>
              </a:buClr>
              <a:buSzPts val="1960"/>
              <a:buFont typeface="Noto Sans Symbols"/>
              <a:buChar char="●"/>
              <a:defRPr/>
            </a:lvl2pPr>
            <a:lvl3pPr indent="-335280" lvl="2" marL="1371600" algn="l">
              <a:lnSpc>
                <a:spcPct val="90000"/>
              </a:lnSpc>
              <a:spcBef>
                <a:spcPts val="480"/>
              </a:spcBef>
              <a:spcAft>
                <a:spcPts val="0"/>
              </a:spcAft>
              <a:buClr>
                <a:schemeClr val="lt1"/>
              </a:buClr>
              <a:buSzPts val="1680"/>
              <a:buFont typeface="Noto Sans Symbols"/>
              <a:buChar char="●"/>
              <a:defRPr/>
            </a:lvl3pPr>
            <a:lvl4pPr indent="-335280" lvl="3" marL="1828800" algn="l">
              <a:lnSpc>
                <a:spcPct val="90000"/>
              </a:lnSpc>
              <a:spcBef>
                <a:spcPts val="480"/>
              </a:spcBef>
              <a:spcAft>
                <a:spcPts val="0"/>
              </a:spcAft>
              <a:buClr>
                <a:schemeClr val="lt1"/>
              </a:buClr>
              <a:buSzPts val="1680"/>
              <a:buFont typeface="Noto Sans Symbols"/>
              <a:buChar char="●"/>
              <a:defRPr/>
            </a:lvl4pPr>
            <a:lvl5pPr indent="-335279" lvl="4" marL="2286000" algn="l">
              <a:lnSpc>
                <a:spcPct val="90000"/>
              </a:lnSpc>
              <a:spcBef>
                <a:spcPts val="480"/>
              </a:spcBef>
              <a:spcAft>
                <a:spcPts val="0"/>
              </a:spcAft>
              <a:buClr>
                <a:schemeClr val="lt1"/>
              </a:buClr>
              <a:buSzPts val="1680"/>
              <a:buFont typeface="Noto Sans Symbols"/>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bg>
      <p:bgPr>
        <a:solidFill>
          <a:schemeClr val="dk1"/>
        </a:solidFill>
      </p:bgPr>
    </p:bg>
    <p:spTree>
      <p:nvGrpSpPr>
        <p:cNvPr id="62" name="Shape 62"/>
        <p:cNvGrpSpPr/>
        <p:nvPr/>
      </p:nvGrpSpPr>
      <p:grpSpPr>
        <a:xfrm>
          <a:off x="0" y="0"/>
          <a:ext cx="0" cy="0"/>
          <a:chOff x="0" y="0"/>
          <a:chExt cx="0" cy="0"/>
        </a:xfrm>
      </p:grpSpPr>
      <p:sp>
        <p:nvSpPr>
          <p:cNvPr id="63" name="Google Shape;63;p12"/>
          <p:cNvSpPr txBox="1"/>
          <p:nvPr>
            <p:ph type="title"/>
          </p:nvPr>
        </p:nvSpPr>
        <p:spPr>
          <a:xfrm>
            <a:off x="381000" y="230188"/>
            <a:ext cx="8382000" cy="664797"/>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FFFFB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12"/>
          <p:cNvSpPr txBox="1"/>
          <p:nvPr>
            <p:ph idx="1" type="body"/>
          </p:nvPr>
        </p:nvSpPr>
        <p:spPr>
          <a:xfrm>
            <a:off x="381000" y="1411553"/>
            <a:ext cx="8382000" cy="2200602"/>
          </a:xfrm>
          <a:prstGeom prst="rect">
            <a:avLst/>
          </a:prstGeom>
          <a:noFill/>
          <a:ln>
            <a:noFill/>
          </a:ln>
        </p:spPr>
        <p:txBody>
          <a:bodyPr anchorCtr="0" anchor="t" bIns="0" lIns="0" spcFirstLastPara="1" rIns="0" wrap="square" tIns="0">
            <a:noAutofit/>
          </a:bodyPr>
          <a:lstStyle>
            <a:lvl1pPr indent="-370840" lvl="0" marL="457200" algn="l">
              <a:lnSpc>
                <a:spcPct val="90000"/>
              </a:lnSpc>
              <a:spcBef>
                <a:spcPts val="640"/>
              </a:spcBef>
              <a:spcAft>
                <a:spcPts val="0"/>
              </a:spcAft>
              <a:buClr>
                <a:schemeClr val="lt1"/>
              </a:buClr>
              <a:buSzPts val="2240"/>
              <a:buFont typeface="Noto Sans Symbols"/>
              <a:buChar char="●"/>
              <a:defRPr/>
            </a:lvl1pPr>
            <a:lvl2pPr indent="-353060" lvl="1" marL="914400" algn="l">
              <a:lnSpc>
                <a:spcPct val="90000"/>
              </a:lnSpc>
              <a:spcBef>
                <a:spcPts val="560"/>
              </a:spcBef>
              <a:spcAft>
                <a:spcPts val="0"/>
              </a:spcAft>
              <a:buClr>
                <a:schemeClr val="lt1"/>
              </a:buClr>
              <a:buSzPts val="1960"/>
              <a:buFont typeface="Noto Sans Symbols"/>
              <a:buChar char="●"/>
              <a:defRPr/>
            </a:lvl2pPr>
            <a:lvl3pPr indent="-335280" lvl="2" marL="1371600" algn="l">
              <a:lnSpc>
                <a:spcPct val="90000"/>
              </a:lnSpc>
              <a:spcBef>
                <a:spcPts val="480"/>
              </a:spcBef>
              <a:spcAft>
                <a:spcPts val="0"/>
              </a:spcAft>
              <a:buClr>
                <a:schemeClr val="lt1"/>
              </a:buClr>
              <a:buSzPts val="1680"/>
              <a:buFont typeface="Noto Sans Symbols"/>
              <a:buChar char="●"/>
              <a:defRPr/>
            </a:lvl3pPr>
            <a:lvl4pPr indent="-335280" lvl="3" marL="1828800" algn="l">
              <a:lnSpc>
                <a:spcPct val="90000"/>
              </a:lnSpc>
              <a:spcBef>
                <a:spcPts val="480"/>
              </a:spcBef>
              <a:spcAft>
                <a:spcPts val="0"/>
              </a:spcAft>
              <a:buClr>
                <a:schemeClr val="lt1"/>
              </a:buClr>
              <a:buSzPts val="1680"/>
              <a:buFont typeface="Noto Sans Symbols"/>
              <a:buChar char="●"/>
              <a:defRPr/>
            </a:lvl4pPr>
            <a:lvl5pPr indent="-335279" lvl="4" marL="2286000" algn="l">
              <a:lnSpc>
                <a:spcPct val="90000"/>
              </a:lnSpc>
              <a:spcBef>
                <a:spcPts val="480"/>
              </a:spcBef>
              <a:spcAft>
                <a:spcPts val="0"/>
              </a:spcAft>
              <a:buClr>
                <a:schemeClr val="lt1"/>
              </a:buClr>
              <a:buSzPts val="1680"/>
              <a:buFont typeface="Noto Sans Symbols"/>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65" name="Google Shape;65;p12"/>
          <p:cNvSpPr txBox="1"/>
          <p:nvPr>
            <p:ph idx="2" type="body"/>
          </p:nvPr>
        </p:nvSpPr>
        <p:spPr>
          <a:xfrm>
            <a:off x="0" y="6238875"/>
            <a:ext cx="9144001" cy="619125"/>
          </a:xfrm>
          <a:prstGeom prst="rect">
            <a:avLst/>
          </a:prstGeom>
          <a:solidFill>
            <a:srgbClr val="FFFF99"/>
          </a:solidFill>
          <a:ln>
            <a:noFill/>
          </a:ln>
        </p:spPr>
        <p:txBody>
          <a:bodyPr anchorCtr="0" anchor="b" bIns="76175" lIns="152375" spcFirstLastPara="1" rIns="152375" wrap="square" tIns="76175">
            <a:noAutofit/>
          </a:bodyPr>
          <a:lstStyle>
            <a:lvl1pPr indent="-228600" lvl="0" marL="457200" algn="r">
              <a:lnSpc>
                <a:spcPct val="90000"/>
              </a:lnSpc>
              <a:spcBef>
                <a:spcPts val="640"/>
              </a:spcBef>
              <a:spcAft>
                <a:spcPts val="0"/>
              </a:spcAft>
              <a:buClr>
                <a:srgbClr val="000000"/>
              </a:buClr>
              <a:buSzPts val="3200"/>
              <a:buFont typeface="Arial"/>
              <a:buNone/>
              <a:defRPr>
                <a:solidFill>
                  <a:srgbClr val="000000"/>
                </a:solidFill>
                <a:latin typeface="Calibri"/>
                <a:ea typeface="Calibri"/>
                <a:cs typeface="Calibri"/>
                <a:sym typeface="Calibri"/>
              </a:defRPr>
            </a:lvl1pPr>
            <a:lvl2pPr indent="-342900" lvl="1" marL="914400" algn="l">
              <a:lnSpc>
                <a:spcPct val="90000"/>
              </a:lnSpc>
              <a:spcBef>
                <a:spcPts val="360"/>
              </a:spcBef>
              <a:spcAft>
                <a:spcPts val="0"/>
              </a:spcAft>
              <a:buClr>
                <a:schemeClr val="lt1"/>
              </a:buClr>
              <a:buSzPts val="1800"/>
              <a:buChar char="•"/>
              <a:defRPr/>
            </a:lvl2pPr>
            <a:lvl3pPr indent="-342900" lvl="2" marL="1371600" algn="l">
              <a:lnSpc>
                <a:spcPct val="90000"/>
              </a:lnSpc>
              <a:spcBef>
                <a:spcPts val="360"/>
              </a:spcBef>
              <a:spcAft>
                <a:spcPts val="0"/>
              </a:spcAft>
              <a:buClr>
                <a:schemeClr val="lt1"/>
              </a:buClr>
              <a:buSzPts val="1800"/>
              <a:buChar char="•"/>
              <a:defRPr/>
            </a:lvl3pPr>
            <a:lvl4pPr indent="-342900" lvl="3" marL="1828800" algn="l">
              <a:lnSpc>
                <a:spcPct val="90000"/>
              </a:lnSpc>
              <a:spcBef>
                <a:spcPts val="360"/>
              </a:spcBef>
              <a:spcAft>
                <a:spcPts val="0"/>
              </a:spcAft>
              <a:buClr>
                <a:schemeClr val="lt1"/>
              </a:buClr>
              <a:buSzPts val="1800"/>
              <a:buChar char="•"/>
              <a:defRPr/>
            </a:lvl4pPr>
            <a:lvl5pPr indent="-342900" lvl="4" marL="2286000" algn="l">
              <a:lnSpc>
                <a:spcPct val="90000"/>
              </a:lnSpc>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emo, Video etc. &quot;special&quot; slides">
  <p:cSld name="2_Demo, Video etc. &quot;special&quot; slides">
    <p:spTree>
      <p:nvGrpSpPr>
        <p:cNvPr id="66" name="Shape 66"/>
        <p:cNvGrpSpPr/>
        <p:nvPr/>
      </p:nvGrpSpPr>
      <p:grpSpPr>
        <a:xfrm>
          <a:off x="0" y="0"/>
          <a:ext cx="0" cy="0"/>
          <a:chOff x="0" y="0"/>
          <a:chExt cx="0" cy="0"/>
        </a:xfrm>
      </p:grpSpPr>
      <p:sp>
        <p:nvSpPr>
          <p:cNvPr id="67" name="Google Shape;67;p13"/>
          <p:cNvSpPr txBox="1"/>
          <p:nvPr>
            <p:ph type="ctrTitle"/>
          </p:nvPr>
        </p:nvSpPr>
        <p:spPr>
          <a:xfrm>
            <a:off x="1369219" y="649805"/>
            <a:ext cx="7043208" cy="1523494"/>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FFFFB9"/>
              </a:buClr>
              <a:buSzPts val="5400"/>
              <a:buFont typeface="Calibri"/>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13"/>
          <p:cNvSpPr txBox="1"/>
          <p:nvPr>
            <p:ph idx="1" type="subTitle"/>
          </p:nvPr>
        </p:nvSpPr>
        <p:spPr>
          <a:xfrm>
            <a:off x="1368955" y="4344988"/>
            <a:ext cx="7043208" cy="461665"/>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3200"/>
              <a:buFont typeface="Calibri"/>
              <a:buNone/>
              <a:defRPr>
                <a:solidFill>
                  <a:schemeClr val="lt1"/>
                </a:solidFill>
              </a:defRPr>
            </a:lvl1pPr>
            <a:lvl2pPr lvl="1" algn="ctr">
              <a:lnSpc>
                <a:spcPct val="90000"/>
              </a:lnSpc>
              <a:spcBef>
                <a:spcPts val="560"/>
              </a:spcBef>
              <a:spcAft>
                <a:spcPts val="0"/>
              </a:spcAft>
              <a:buClr>
                <a:schemeClr val="lt1"/>
              </a:buClr>
              <a:buSzPts val="2800"/>
              <a:buFont typeface="Calibri"/>
              <a:buNone/>
              <a:defRPr>
                <a:solidFill>
                  <a:schemeClr val="lt1"/>
                </a:solidFill>
              </a:defRPr>
            </a:lvl2pPr>
            <a:lvl3pPr lvl="2" algn="ctr">
              <a:lnSpc>
                <a:spcPct val="90000"/>
              </a:lnSpc>
              <a:spcBef>
                <a:spcPts val="480"/>
              </a:spcBef>
              <a:spcAft>
                <a:spcPts val="0"/>
              </a:spcAft>
              <a:buClr>
                <a:schemeClr val="lt1"/>
              </a:buClr>
              <a:buSzPts val="2400"/>
              <a:buFont typeface="Calibri"/>
              <a:buNone/>
              <a:defRPr>
                <a:solidFill>
                  <a:schemeClr val="lt1"/>
                </a:solidFill>
              </a:defRPr>
            </a:lvl3pPr>
            <a:lvl4pPr lvl="3" algn="ctr">
              <a:lnSpc>
                <a:spcPct val="90000"/>
              </a:lnSpc>
              <a:spcBef>
                <a:spcPts val="480"/>
              </a:spcBef>
              <a:spcAft>
                <a:spcPts val="0"/>
              </a:spcAft>
              <a:buClr>
                <a:schemeClr val="lt1"/>
              </a:buClr>
              <a:buSzPts val="2400"/>
              <a:buFont typeface="Calibri"/>
              <a:buNone/>
              <a:defRPr>
                <a:solidFill>
                  <a:schemeClr val="lt1"/>
                </a:solidFill>
              </a:defRPr>
            </a:lvl4pPr>
            <a:lvl5pPr lvl="4" algn="ctr">
              <a:lnSpc>
                <a:spcPct val="90000"/>
              </a:lnSpc>
              <a:spcBef>
                <a:spcPts val="480"/>
              </a:spcBef>
              <a:spcAft>
                <a:spcPts val="0"/>
              </a:spcAft>
              <a:buClr>
                <a:schemeClr val="lt1"/>
              </a:buClr>
              <a:buSzPts val="2400"/>
              <a:buFont typeface="Calibri"/>
              <a:buNone/>
              <a:defRPr>
                <a:solidFill>
                  <a:schemeClr val="lt1"/>
                </a:solidFill>
              </a:defRPr>
            </a:lvl5pPr>
            <a:lvl6pPr lvl="5" algn="ctr">
              <a:spcBef>
                <a:spcPts val="400"/>
              </a:spcBef>
              <a:spcAft>
                <a:spcPts val="0"/>
              </a:spcAft>
              <a:buClr>
                <a:schemeClr val="lt1"/>
              </a:buClr>
              <a:buSzPts val="2000"/>
              <a:buNone/>
              <a:defRPr>
                <a:solidFill>
                  <a:schemeClr val="lt1"/>
                </a:solidFill>
              </a:defRPr>
            </a:lvl6pPr>
            <a:lvl7pPr lvl="6" algn="ctr">
              <a:spcBef>
                <a:spcPts val="400"/>
              </a:spcBef>
              <a:spcAft>
                <a:spcPts val="0"/>
              </a:spcAft>
              <a:buClr>
                <a:schemeClr val="lt1"/>
              </a:buClr>
              <a:buSzPts val="2000"/>
              <a:buNone/>
              <a:defRPr>
                <a:solidFill>
                  <a:schemeClr val="lt1"/>
                </a:solidFill>
              </a:defRPr>
            </a:lvl7pPr>
            <a:lvl8pPr lvl="7" algn="ctr">
              <a:spcBef>
                <a:spcPts val="400"/>
              </a:spcBef>
              <a:spcAft>
                <a:spcPts val="0"/>
              </a:spcAft>
              <a:buClr>
                <a:schemeClr val="lt1"/>
              </a:buClr>
              <a:buSzPts val="2000"/>
              <a:buNone/>
              <a:defRPr>
                <a:solidFill>
                  <a:schemeClr val="lt1"/>
                </a:solidFill>
              </a:defRPr>
            </a:lvl8pPr>
            <a:lvl9pPr lvl="8" algn="ctr">
              <a:spcBef>
                <a:spcPts val="400"/>
              </a:spcBef>
              <a:spcAft>
                <a:spcPts val="0"/>
              </a:spcAft>
              <a:buClr>
                <a:schemeClr val="lt1"/>
              </a:buClr>
              <a:buSzPts val="2000"/>
              <a:buNone/>
              <a:defRPr>
                <a:solidFill>
                  <a:schemeClr val="lt1"/>
                </a:solidFill>
              </a:defRPr>
            </a:lvl9pPr>
          </a:lstStyle>
          <a:p/>
        </p:txBody>
      </p:sp>
      <p:sp>
        <p:nvSpPr>
          <p:cNvPr id="69" name="Google Shape;69;p13"/>
          <p:cNvSpPr txBox="1"/>
          <p:nvPr>
            <p:ph idx="2" type="body"/>
          </p:nvPr>
        </p:nvSpPr>
        <p:spPr>
          <a:xfrm>
            <a:off x="722049" y="2355850"/>
            <a:ext cx="7690114" cy="1384994"/>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2000"/>
              </a:spcBef>
              <a:spcAft>
                <a:spcPts val="0"/>
              </a:spcAft>
              <a:buClr>
                <a:srgbClr val="FFE9D4"/>
              </a:buClr>
              <a:buSzPts val="10000"/>
              <a:buFont typeface="Arial"/>
              <a:buNone/>
              <a:defRPr b="1" i="1" sz="10000" u="none" cap="none" strike="noStrike">
                <a:solidFill>
                  <a:srgbClr val="FFE9D4"/>
                </a:solidFill>
                <a:latin typeface="Calibri"/>
                <a:ea typeface="Calibri"/>
                <a:cs typeface="Calibri"/>
                <a:sym typeface="Calibri"/>
              </a:defRPr>
            </a:lvl1pPr>
            <a:lvl2pPr indent="-342900" lvl="1" marL="914400" algn="l">
              <a:lnSpc>
                <a:spcPct val="90000"/>
              </a:lnSpc>
              <a:spcBef>
                <a:spcPts val="360"/>
              </a:spcBef>
              <a:spcAft>
                <a:spcPts val="0"/>
              </a:spcAft>
              <a:buClr>
                <a:schemeClr val="lt1"/>
              </a:buClr>
              <a:buSzPts val="1800"/>
              <a:buChar char="•"/>
              <a:defRPr/>
            </a:lvl2pPr>
            <a:lvl3pPr indent="-342900" lvl="2" marL="1371600" algn="l">
              <a:lnSpc>
                <a:spcPct val="90000"/>
              </a:lnSpc>
              <a:spcBef>
                <a:spcPts val="360"/>
              </a:spcBef>
              <a:spcAft>
                <a:spcPts val="0"/>
              </a:spcAft>
              <a:buClr>
                <a:schemeClr val="lt1"/>
              </a:buClr>
              <a:buSzPts val="1800"/>
              <a:buChar char="•"/>
              <a:defRPr/>
            </a:lvl3pPr>
            <a:lvl4pPr indent="-342900" lvl="3" marL="1828800" algn="l">
              <a:lnSpc>
                <a:spcPct val="90000"/>
              </a:lnSpc>
              <a:spcBef>
                <a:spcPts val="360"/>
              </a:spcBef>
              <a:spcAft>
                <a:spcPts val="0"/>
              </a:spcAft>
              <a:buClr>
                <a:schemeClr val="lt1"/>
              </a:buClr>
              <a:buSzPts val="1800"/>
              <a:buChar char="•"/>
              <a:defRPr/>
            </a:lvl4pPr>
            <a:lvl5pPr indent="-342900" lvl="4" marL="2286000" algn="l">
              <a:lnSpc>
                <a:spcPct val="90000"/>
              </a:lnSpc>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70" name="Google Shape;70;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lt1"/>
                </a:solidFill>
                <a:latin typeface="Calibri"/>
                <a:ea typeface="Calibri"/>
                <a:cs typeface="Calibri"/>
                <a:sym typeface="Calibri"/>
              </a:defRPr>
            </a:lvl1pPr>
            <a:lvl2pPr indent="0" lvl="1" marL="0" algn="r">
              <a:spcBef>
                <a:spcPts val="0"/>
              </a:spcBef>
              <a:buNone/>
              <a:defRPr sz="1200">
                <a:solidFill>
                  <a:schemeClr val="lt1"/>
                </a:solidFill>
                <a:latin typeface="Calibri"/>
                <a:ea typeface="Calibri"/>
                <a:cs typeface="Calibri"/>
                <a:sym typeface="Calibri"/>
              </a:defRPr>
            </a:lvl2pPr>
            <a:lvl3pPr indent="0" lvl="2" marL="0" algn="r">
              <a:spcBef>
                <a:spcPts val="0"/>
              </a:spcBef>
              <a:buNone/>
              <a:defRPr sz="1200">
                <a:solidFill>
                  <a:schemeClr val="lt1"/>
                </a:solidFill>
                <a:latin typeface="Calibri"/>
                <a:ea typeface="Calibri"/>
                <a:cs typeface="Calibri"/>
                <a:sym typeface="Calibri"/>
              </a:defRPr>
            </a:lvl3pPr>
            <a:lvl4pPr indent="0" lvl="3" marL="0" algn="r">
              <a:spcBef>
                <a:spcPts val="0"/>
              </a:spcBef>
              <a:buNone/>
              <a:defRPr sz="1200">
                <a:solidFill>
                  <a:schemeClr val="lt1"/>
                </a:solidFill>
                <a:latin typeface="Calibri"/>
                <a:ea typeface="Calibri"/>
                <a:cs typeface="Calibri"/>
                <a:sym typeface="Calibri"/>
              </a:defRPr>
            </a:lvl4pPr>
            <a:lvl5pPr indent="0" lvl="4" marL="0" algn="r">
              <a:spcBef>
                <a:spcPts val="0"/>
              </a:spcBef>
              <a:buNone/>
              <a:defRPr sz="1200">
                <a:solidFill>
                  <a:schemeClr val="lt1"/>
                </a:solidFill>
                <a:latin typeface="Calibri"/>
                <a:ea typeface="Calibri"/>
                <a:cs typeface="Calibri"/>
                <a:sym typeface="Calibri"/>
              </a:defRPr>
            </a:lvl5pPr>
            <a:lvl6pPr indent="0" lvl="5" marL="0" algn="r">
              <a:spcBef>
                <a:spcPts val="0"/>
              </a:spcBef>
              <a:buNone/>
              <a:defRPr sz="1200">
                <a:solidFill>
                  <a:schemeClr val="lt1"/>
                </a:solidFill>
                <a:latin typeface="Calibri"/>
                <a:ea typeface="Calibri"/>
                <a:cs typeface="Calibri"/>
                <a:sym typeface="Calibri"/>
              </a:defRPr>
            </a:lvl6pPr>
            <a:lvl7pPr indent="0" lvl="6" marL="0" algn="r">
              <a:spcBef>
                <a:spcPts val="0"/>
              </a:spcBef>
              <a:buNone/>
              <a:defRPr sz="1200">
                <a:solidFill>
                  <a:schemeClr val="lt1"/>
                </a:solidFill>
                <a:latin typeface="Calibri"/>
                <a:ea typeface="Calibri"/>
                <a:cs typeface="Calibri"/>
                <a:sym typeface="Calibri"/>
              </a:defRPr>
            </a:lvl7pPr>
            <a:lvl8pPr indent="0" lvl="7" marL="0" algn="r">
              <a:spcBef>
                <a:spcPts val="0"/>
              </a:spcBef>
              <a:buNone/>
              <a:defRPr sz="1200">
                <a:solidFill>
                  <a:schemeClr val="lt1"/>
                </a:solidFill>
                <a:latin typeface="Calibri"/>
                <a:ea typeface="Calibri"/>
                <a:cs typeface="Calibri"/>
                <a:sym typeface="Calibri"/>
              </a:defRPr>
            </a:lvl8pPr>
            <a:lvl9pPr indent="0" lvl="8" marL="0" algn="r">
              <a:spcBef>
                <a:spcPts val="0"/>
              </a:spcBef>
              <a:buNone/>
              <a:defRPr sz="12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9" name="Shape 19"/>
        <p:cNvGrpSpPr/>
        <p:nvPr/>
      </p:nvGrpSpPr>
      <p:grpSpPr>
        <a:xfrm>
          <a:off x="0" y="0"/>
          <a:ext cx="0" cy="0"/>
          <a:chOff x="0" y="0"/>
          <a:chExt cx="0" cy="0"/>
        </a:xfrm>
      </p:grpSpPr>
      <p:sp>
        <p:nvSpPr>
          <p:cNvPr id="20" name="Google Shape;20;p3"/>
          <p:cNvSpPr txBox="1"/>
          <p:nvPr>
            <p:ph type="title"/>
          </p:nvPr>
        </p:nvSpPr>
        <p:spPr>
          <a:xfrm>
            <a:off x="381000" y="230188"/>
            <a:ext cx="8382000" cy="664797"/>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FFFFB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
          <p:cNvSpPr txBox="1"/>
          <p:nvPr>
            <p:ph idx="1" type="body"/>
          </p:nvPr>
        </p:nvSpPr>
        <p:spPr>
          <a:xfrm>
            <a:off x="381000" y="1411552"/>
            <a:ext cx="8382000" cy="2210862"/>
          </a:xfrm>
          <a:prstGeom prst="rect">
            <a:avLst/>
          </a:prstGeom>
          <a:noFill/>
          <a:ln>
            <a:noFill/>
          </a:ln>
        </p:spPr>
        <p:txBody>
          <a:bodyPr anchorCtr="0" anchor="t" bIns="0" lIns="0" spcFirstLastPara="1" rIns="0" wrap="square" tIns="0">
            <a:noAutofit/>
          </a:bodyPr>
          <a:lstStyle>
            <a:lvl1pPr indent="-431800" lvl="0" marL="457200" algn="l">
              <a:lnSpc>
                <a:spcPct val="90000"/>
              </a:lnSpc>
              <a:spcBef>
                <a:spcPts val="640"/>
              </a:spcBef>
              <a:spcAft>
                <a:spcPts val="0"/>
              </a:spcAft>
              <a:buClr>
                <a:schemeClr val="lt1"/>
              </a:buClr>
              <a:buSzPts val="3200"/>
              <a:buFont typeface="Calibri"/>
              <a:buChar char="•"/>
              <a:defRPr/>
            </a:lvl1pPr>
            <a:lvl2pPr indent="-406400" lvl="1" marL="914400" algn="l">
              <a:lnSpc>
                <a:spcPct val="90000"/>
              </a:lnSpc>
              <a:spcBef>
                <a:spcPts val="560"/>
              </a:spcBef>
              <a:spcAft>
                <a:spcPts val="0"/>
              </a:spcAft>
              <a:buClr>
                <a:schemeClr val="lt1"/>
              </a:buClr>
              <a:buSzPts val="2800"/>
              <a:buFont typeface="Calibri"/>
              <a:buChar char="•"/>
              <a:defRPr/>
            </a:lvl2pPr>
            <a:lvl3pPr indent="-381000" lvl="2" marL="1371600" algn="l">
              <a:lnSpc>
                <a:spcPct val="90000"/>
              </a:lnSpc>
              <a:spcBef>
                <a:spcPts val="480"/>
              </a:spcBef>
              <a:spcAft>
                <a:spcPts val="0"/>
              </a:spcAft>
              <a:buClr>
                <a:schemeClr val="lt1"/>
              </a:buClr>
              <a:buSzPts val="2400"/>
              <a:buFont typeface="Calibri"/>
              <a:buChar char="•"/>
              <a:defRPr/>
            </a:lvl3pPr>
            <a:lvl4pPr indent="-381000" lvl="3" marL="1828800" algn="l">
              <a:lnSpc>
                <a:spcPct val="90000"/>
              </a:lnSpc>
              <a:spcBef>
                <a:spcPts val="480"/>
              </a:spcBef>
              <a:spcAft>
                <a:spcPts val="0"/>
              </a:spcAft>
              <a:buClr>
                <a:schemeClr val="lt1"/>
              </a:buClr>
              <a:buSzPts val="2400"/>
              <a:buFont typeface="Calibri"/>
              <a:buChar char="•"/>
              <a:defRPr/>
            </a:lvl4pPr>
            <a:lvl5pPr indent="-381000" lvl="4" marL="2286000" algn="l">
              <a:lnSpc>
                <a:spcPct val="90000"/>
              </a:lnSpc>
              <a:spcBef>
                <a:spcPts val="480"/>
              </a:spcBef>
              <a:spcAft>
                <a:spcPts val="0"/>
              </a:spcAft>
              <a:buClr>
                <a:schemeClr val="lt1"/>
              </a:buClr>
              <a:buSzPts val="2400"/>
              <a:buFont typeface="Calibri"/>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22" name="Google Shape;22;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1" i="0" sz="2000" u="none" cap="none" strike="noStrike">
                <a:solidFill>
                  <a:schemeClr val="lt1"/>
                </a:solidFill>
                <a:latin typeface="Calibri"/>
                <a:ea typeface="Calibri"/>
                <a:cs typeface="Calibri"/>
                <a:sym typeface="Calibri"/>
              </a:defRPr>
            </a:lvl1pPr>
            <a:lvl2pPr indent="0" lvl="1" marL="0" algn="r">
              <a:spcBef>
                <a:spcPts val="0"/>
              </a:spcBef>
              <a:buNone/>
              <a:defRPr b="1" i="0" sz="2000" u="none" cap="none" strike="noStrike">
                <a:solidFill>
                  <a:schemeClr val="lt1"/>
                </a:solidFill>
                <a:latin typeface="Calibri"/>
                <a:ea typeface="Calibri"/>
                <a:cs typeface="Calibri"/>
                <a:sym typeface="Calibri"/>
              </a:defRPr>
            </a:lvl2pPr>
            <a:lvl3pPr indent="0" lvl="2" marL="0" algn="r">
              <a:spcBef>
                <a:spcPts val="0"/>
              </a:spcBef>
              <a:buNone/>
              <a:defRPr b="1" i="0" sz="2000" u="none" cap="none" strike="noStrike">
                <a:solidFill>
                  <a:schemeClr val="lt1"/>
                </a:solidFill>
                <a:latin typeface="Calibri"/>
                <a:ea typeface="Calibri"/>
                <a:cs typeface="Calibri"/>
                <a:sym typeface="Calibri"/>
              </a:defRPr>
            </a:lvl3pPr>
            <a:lvl4pPr indent="0" lvl="3" marL="0" algn="r">
              <a:spcBef>
                <a:spcPts val="0"/>
              </a:spcBef>
              <a:buNone/>
              <a:defRPr b="1" i="0" sz="2000" u="none" cap="none" strike="noStrike">
                <a:solidFill>
                  <a:schemeClr val="lt1"/>
                </a:solidFill>
                <a:latin typeface="Calibri"/>
                <a:ea typeface="Calibri"/>
                <a:cs typeface="Calibri"/>
                <a:sym typeface="Calibri"/>
              </a:defRPr>
            </a:lvl4pPr>
            <a:lvl5pPr indent="0" lvl="4" marL="0" algn="r">
              <a:spcBef>
                <a:spcPts val="0"/>
              </a:spcBef>
              <a:buNone/>
              <a:defRPr b="1" i="0" sz="2000" u="none" cap="none" strike="noStrike">
                <a:solidFill>
                  <a:schemeClr val="lt1"/>
                </a:solidFill>
                <a:latin typeface="Calibri"/>
                <a:ea typeface="Calibri"/>
                <a:cs typeface="Calibri"/>
                <a:sym typeface="Calibri"/>
              </a:defRPr>
            </a:lvl5pPr>
            <a:lvl6pPr indent="0" lvl="5" marL="0" algn="r">
              <a:spcBef>
                <a:spcPts val="0"/>
              </a:spcBef>
              <a:buNone/>
              <a:defRPr b="1" i="0" sz="2000" u="none" cap="none" strike="noStrike">
                <a:solidFill>
                  <a:schemeClr val="lt1"/>
                </a:solidFill>
                <a:latin typeface="Calibri"/>
                <a:ea typeface="Calibri"/>
                <a:cs typeface="Calibri"/>
                <a:sym typeface="Calibri"/>
              </a:defRPr>
            </a:lvl6pPr>
            <a:lvl7pPr indent="0" lvl="6" marL="0" algn="r">
              <a:spcBef>
                <a:spcPts val="0"/>
              </a:spcBef>
              <a:buNone/>
              <a:defRPr b="1" i="0" sz="2000" u="none" cap="none" strike="noStrike">
                <a:solidFill>
                  <a:schemeClr val="lt1"/>
                </a:solidFill>
                <a:latin typeface="Calibri"/>
                <a:ea typeface="Calibri"/>
                <a:cs typeface="Calibri"/>
                <a:sym typeface="Calibri"/>
              </a:defRPr>
            </a:lvl7pPr>
            <a:lvl8pPr indent="0" lvl="7" marL="0" algn="r">
              <a:spcBef>
                <a:spcPts val="0"/>
              </a:spcBef>
              <a:buNone/>
              <a:defRPr b="1" i="0" sz="2000" u="none" cap="none" strike="noStrike">
                <a:solidFill>
                  <a:schemeClr val="lt1"/>
                </a:solidFill>
                <a:latin typeface="Calibri"/>
                <a:ea typeface="Calibri"/>
                <a:cs typeface="Calibri"/>
                <a:sym typeface="Calibri"/>
              </a:defRPr>
            </a:lvl8pPr>
            <a:lvl9pPr indent="0" lvl="8" marL="0" algn="r">
              <a:spcBef>
                <a:spcPts val="0"/>
              </a:spcBef>
              <a:buNone/>
              <a:defRPr b="1" i="0" sz="2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emo, Video etc. &quot;special&quot; slides">
  <p:cSld name="1_Demo, Video etc. &quot;special&quot; slides">
    <p:spTree>
      <p:nvGrpSpPr>
        <p:cNvPr id="24" name="Shape 24"/>
        <p:cNvGrpSpPr/>
        <p:nvPr/>
      </p:nvGrpSpPr>
      <p:grpSpPr>
        <a:xfrm>
          <a:off x="0" y="0"/>
          <a:ext cx="0" cy="0"/>
          <a:chOff x="0" y="0"/>
          <a:chExt cx="0" cy="0"/>
        </a:xfrm>
      </p:grpSpPr>
      <p:sp>
        <p:nvSpPr>
          <p:cNvPr id="25" name="Google Shape;25;p4"/>
          <p:cNvSpPr txBox="1"/>
          <p:nvPr>
            <p:ph type="ctrTitle"/>
          </p:nvPr>
        </p:nvSpPr>
        <p:spPr>
          <a:xfrm>
            <a:off x="1369219" y="649805"/>
            <a:ext cx="7043208" cy="1523494"/>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FFFFB9"/>
              </a:buClr>
              <a:buSzPts val="5400"/>
              <a:buFont typeface="Calibri"/>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4"/>
          <p:cNvSpPr txBox="1"/>
          <p:nvPr>
            <p:ph idx="1" type="subTitle"/>
          </p:nvPr>
        </p:nvSpPr>
        <p:spPr>
          <a:xfrm>
            <a:off x="1368955" y="4344988"/>
            <a:ext cx="7043208" cy="461665"/>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3200"/>
              <a:buFont typeface="Calibri"/>
              <a:buNone/>
              <a:defRPr>
                <a:solidFill>
                  <a:schemeClr val="lt1"/>
                </a:solidFill>
              </a:defRPr>
            </a:lvl1pPr>
            <a:lvl2pPr lvl="1" algn="ctr">
              <a:lnSpc>
                <a:spcPct val="90000"/>
              </a:lnSpc>
              <a:spcBef>
                <a:spcPts val="560"/>
              </a:spcBef>
              <a:spcAft>
                <a:spcPts val="0"/>
              </a:spcAft>
              <a:buClr>
                <a:schemeClr val="lt1"/>
              </a:buClr>
              <a:buSzPts val="2800"/>
              <a:buFont typeface="Calibri"/>
              <a:buNone/>
              <a:defRPr>
                <a:solidFill>
                  <a:schemeClr val="lt1"/>
                </a:solidFill>
              </a:defRPr>
            </a:lvl2pPr>
            <a:lvl3pPr lvl="2" algn="ctr">
              <a:lnSpc>
                <a:spcPct val="90000"/>
              </a:lnSpc>
              <a:spcBef>
                <a:spcPts val="480"/>
              </a:spcBef>
              <a:spcAft>
                <a:spcPts val="0"/>
              </a:spcAft>
              <a:buClr>
                <a:schemeClr val="lt1"/>
              </a:buClr>
              <a:buSzPts val="2400"/>
              <a:buFont typeface="Calibri"/>
              <a:buNone/>
              <a:defRPr>
                <a:solidFill>
                  <a:schemeClr val="lt1"/>
                </a:solidFill>
              </a:defRPr>
            </a:lvl3pPr>
            <a:lvl4pPr lvl="3" algn="ctr">
              <a:lnSpc>
                <a:spcPct val="90000"/>
              </a:lnSpc>
              <a:spcBef>
                <a:spcPts val="480"/>
              </a:spcBef>
              <a:spcAft>
                <a:spcPts val="0"/>
              </a:spcAft>
              <a:buClr>
                <a:schemeClr val="lt1"/>
              </a:buClr>
              <a:buSzPts val="2400"/>
              <a:buFont typeface="Calibri"/>
              <a:buNone/>
              <a:defRPr>
                <a:solidFill>
                  <a:schemeClr val="lt1"/>
                </a:solidFill>
              </a:defRPr>
            </a:lvl4pPr>
            <a:lvl5pPr lvl="4" algn="ctr">
              <a:lnSpc>
                <a:spcPct val="90000"/>
              </a:lnSpc>
              <a:spcBef>
                <a:spcPts val="480"/>
              </a:spcBef>
              <a:spcAft>
                <a:spcPts val="0"/>
              </a:spcAft>
              <a:buClr>
                <a:schemeClr val="lt1"/>
              </a:buClr>
              <a:buSzPts val="2400"/>
              <a:buFont typeface="Calibri"/>
              <a:buNone/>
              <a:defRPr>
                <a:solidFill>
                  <a:schemeClr val="lt1"/>
                </a:solidFill>
              </a:defRPr>
            </a:lvl5pPr>
            <a:lvl6pPr lvl="5" algn="ctr">
              <a:spcBef>
                <a:spcPts val="400"/>
              </a:spcBef>
              <a:spcAft>
                <a:spcPts val="0"/>
              </a:spcAft>
              <a:buClr>
                <a:schemeClr val="lt1"/>
              </a:buClr>
              <a:buSzPts val="2000"/>
              <a:buNone/>
              <a:defRPr>
                <a:solidFill>
                  <a:schemeClr val="lt1"/>
                </a:solidFill>
              </a:defRPr>
            </a:lvl6pPr>
            <a:lvl7pPr lvl="6" algn="ctr">
              <a:spcBef>
                <a:spcPts val="400"/>
              </a:spcBef>
              <a:spcAft>
                <a:spcPts val="0"/>
              </a:spcAft>
              <a:buClr>
                <a:schemeClr val="lt1"/>
              </a:buClr>
              <a:buSzPts val="2000"/>
              <a:buNone/>
              <a:defRPr>
                <a:solidFill>
                  <a:schemeClr val="lt1"/>
                </a:solidFill>
              </a:defRPr>
            </a:lvl7pPr>
            <a:lvl8pPr lvl="7" algn="ctr">
              <a:spcBef>
                <a:spcPts val="400"/>
              </a:spcBef>
              <a:spcAft>
                <a:spcPts val="0"/>
              </a:spcAft>
              <a:buClr>
                <a:schemeClr val="lt1"/>
              </a:buClr>
              <a:buSzPts val="2000"/>
              <a:buNone/>
              <a:defRPr>
                <a:solidFill>
                  <a:schemeClr val="lt1"/>
                </a:solidFill>
              </a:defRPr>
            </a:lvl8pPr>
            <a:lvl9pPr lvl="8" algn="ctr">
              <a:spcBef>
                <a:spcPts val="400"/>
              </a:spcBef>
              <a:spcAft>
                <a:spcPts val="0"/>
              </a:spcAft>
              <a:buClr>
                <a:schemeClr val="lt1"/>
              </a:buClr>
              <a:buSzPts val="2000"/>
              <a:buNone/>
              <a:defRPr>
                <a:solidFill>
                  <a:schemeClr val="lt1"/>
                </a:solidFill>
              </a:defRPr>
            </a:lvl9pPr>
          </a:lstStyle>
          <a:p/>
        </p:txBody>
      </p:sp>
      <p:sp>
        <p:nvSpPr>
          <p:cNvPr id="27" name="Google Shape;27;p4"/>
          <p:cNvSpPr txBox="1"/>
          <p:nvPr>
            <p:ph idx="2" type="body"/>
          </p:nvPr>
        </p:nvSpPr>
        <p:spPr>
          <a:xfrm>
            <a:off x="722049" y="2355850"/>
            <a:ext cx="7690114" cy="1384994"/>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2000"/>
              </a:spcBef>
              <a:spcAft>
                <a:spcPts val="0"/>
              </a:spcAft>
              <a:buClr>
                <a:srgbClr val="FFE9D4"/>
              </a:buClr>
              <a:buSzPts val="10000"/>
              <a:buFont typeface="Arial"/>
              <a:buNone/>
              <a:defRPr b="1" i="1" sz="10000" u="none" cap="none" strike="noStrike">
                <a:solidFill>
                  <a:srgbClr val="FFE9D4"/>
                </a:solidFill>
                <a:latin typeface="Calibri"/>
                <a:ea typeface="Calibri"/>
                <a:cs typeface="Calibri"/>
                <a:sym typeface="Calibri"/>
              </a:defRPr>
            </a:lvl1pPr>
            <a:lvl2pPr indent="-342900" lvl="1" marL="914400" algn="l">
              <a:lnSpc>
                <a:spcPct val="90000"/>
              </a:lnSpc>
              <a:spcBef>
                <a:spcPts val="360"/>
              </a:spcBef>
              <a:spcAft>
                <a:spcPts val="0"/>
              </a:spcAft>
              <a:buClr>
                <a:schemeClr val="lt1"/>
              </a:buClr>
              <a:buSzPts val="1800"/>
              <a:buChar char="•"/>
              <a:defRPr/>
            </a:lvl2pPr>
            <a:lvl3pPr indent="-342900" lvl="2" marL="1371600" algn="l">
              <a:lnSpc>
                <a:spcPct val="90000"/>
              </a:lnSpc>
              <a:spcBef>
                <a:spcPts val="360"/>
              </a:spcBef>
              <a:spcAft>
                <a:spcPts val="0"/>
              </a:spcAft>
              <a:buClr>
                <a:schemeClr val="lt1"/>
              </a:buClr>
              <a:buSzPts val="1800"/>
              <a:buChar char="•"/>
              <a:defRPr/>
            </a:lvl3pPr>
            <a:lvl4pPr indent="-342900" lvl="3" marL="1828800" algn="l">
              <a:lnSpc>
                <a:spcPct val="90000"/>
              </a:lnSpc>
              <a:spcBef>
                <a:spcPts val="360"/>
              </a:spcBef>
              <a:spcAft>
                <a:spcPts val="0"/>
              </a:spcAft>
              <a:buClr>
                <a:schemeClr val="lt1"/>
              </a:buClr>
              <a:buSzPts val="1800"/>
              <a:buChar char="•"/>
              <a:defRPr/>
            </a:lvl4pPr>
            <a:lvl5pPr indent="-342900" lvl="4" marL="2286000" algn="l">
              <a:lnSpc>
                <a:spcPct val="90000"/>
              </a:lnSpc>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28" name="Google Shape;28;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lt1"/>
                </a:solidFill>
                <a:latin typeface="Calibri"/>
                <a:ea typeface="Calibri"/>
                <a:cs typeface="Calibri"/>
                <a:sym typeface="Calibri"/>
              </a:defRPr>
            </a:lvl1pPr>
            <a:lvl2pPr indent="0" lvl="1" marL="0" algn="r">
              <a:spcBef>
                <a:spcPts val="0"/>
              </a:spcBef>
              <a:buNone/>
              <a:defRPr sz="1200">
                <a:solidFill>
                  <a:schemeClr val="lt1"/>
                </a:solidFill>
                <a:latin typeface="Calibri"/>
                <a:ea typeface="Calibri"/>
                <a:cs typeface="Calibri"/>
                <a:sym typeface="Calibri"/>
              </a:defRPr>
            </a:lvl2pPr>
            <a:lvl3pPr indent="0" lvl="2" marL="0" algn="r">
              <a:spcBef>
                <a:spcPts val="0"/>
              </a:spcBef>
              <a:buNone/>
              <a:defRPr sz="1200">
                <a:solidFill>
                  <a:schemeClr val="lt1"/>
                </a:solidFill>
                <a:latin typeface="Calibri"/>
                <a:ea typeface="Calibri"/>
                <a:cs typeface="Calibri"/>
                <a:sym typeface="Calibri"/>
              </a:defRPr>
            </a:lvl3pPr>
            <a:lvl4pPr indent="0" lvl="3" marL="0" algn="r">
              <a:spcBef>
                <a:spcPts val="0"/>
              </a:spcBef>
              <a:buNone/>
              <a:defRPr sz="1200">
                <a:solidFill>
                  <a:schemeClr val="lt1"/>
                </a:solidFill>
                <a:latin typeface="Calibri"/>
                <a:ea typeface="Calibri"/>
                <a:cs typeface="Calibri"/>
                <a:sym typeface="Calibri"/>
              </a:defRPr>
            </a:lvl4pPr>
            <a:lvl5pPr indent="0" lvl="4" marL="0" algn="r">
              <a:spcBef>
                <a:spcPts val="0"/>
              </a:spcBef>
              <a:buNone/>
              <a:defRPr sz="1200">
                <a:solidFill>
                  <a:schemeClr val="lt1"/>
                </a:solidFill>
                <a:latin typeface="Calibri"/>
                <a:ea typeface="Calibri"/>
                <a:cs typeface="Calibri"/>
                <a:sym typeface="Calibri"/>
              </a:defRPr>
            </a:lvl5pPr>
            <a:lvl6pPr indent="0" lvl="5" marL="0" algn="r">
              <a:spcBef>
                <a:spcPts val="0"/>
              </a:spcBef>
              <a:buNone/>
              <a:defRPr sz="1200">
                <a:solidFill>
                  <a:schemeClr val="lt1"/>
                </a:solidFill>
                <a:latin typeface="Calibri"/>
                <a:ea typeface="Calibri"/>
                <a:cs typeface="Calibri"/>
                <a:sym typeface="Calibri"/>
              </a:defRPr>
            </a:lvl6pPr>
            <a:lvl7pPr indent="0" lvl="6" marL="0" algn="r">
              <a:spcBef>
                <a:spcPts val="0"/>
              </a:spcBef>
              <a:buNone/>
              <a:defRPr sz="1200">
                <a:solidFill>
                  <a:schemeClr val="lt1"/>
                </a:solidFill>
                <a:latin typeface="Calibri"/>
                <a:ea typeface="Calibri"/>
                <a:cs typeface="Calibri"/>
                <a:sym typeface="Calibri"/>
              </a:defRPr>
            </a:lvl7pPr>
            <a:lvl8pPr indent="0" lvl="7" marL="0" algn="r">
              <a:spcBef>
                <a:spcPts val="0"/>
              </a:spcBef>
              <a:buNone/>
              <a:defRPr sz="1200">
                <a:solidFill>
                  <a:schemeClr val="lt1"/>
                </a:solidFill>
                <a:latin typeface="Calibri"/>
                <a:ea typeface="Calibri"/>
                <a:cs typeface="Calibri"/>
                <a:sym typeface="Calibri"/>
              </a:defRPr>
            </a:lvl8pPr>
            <a:lvl9pPr indent="0" lvl="8" marL="0" algn="r">
              <a:spcBef>
                <a:spcPts val="0"/>
              </a:spcBef>
              <a:buNone/>
              <a:defRPr sz="12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 name="Shape 30"/>
        <p:cNvGrpSpPr/>
        <p:nvPr/>
      </p:nvGrpSpPr>
      <p:grpSpPr>
        <a:xfrm>
          <a:off x="0" y="0"/>
          <a:ext cx="0" cy="0"/>
          <a:chOff x="0" y="0"/>
          <a:chExt cx="0" cy="0"/>
        </a:xfrm>
      </p:grpSpPr>
      <p:sp>
        <p:nvSpPr>
          <p:cNvPr id="31" name="Google Shape;31;p5"/>
          <p:cNvSpPr txBox="1"/>
          <p:nvPr>
            <p:ph type="title"/>
          </p:nvPr>
        </p:nvSpPr>
        <p:spPr>
          <a:xfrm>
            <a:off x="381000" y="230188"/>
            <a:ext cx="8382000" cy="664797"/>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FFFFB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5"/>
          <p:cNvSpPr txBox="1"/>
          <p:nvPr>
            <p:ph idx="1" type="body"/>
          </p:nvPr>
        </p:nvSpPr>
        <p:spPr>
          <a:xfrm>
            <a:off x="381000" y="1412875"/>
            <a:ext cx="8382000" cy="2210862"/>
          </a:xfrm>
          <a:prstGeom prst="rect">
            <a:avLst/>
          </a:prstGeom>
          <a:noFill/>
          <a:ln>
            <a:noFill/>
          </a:ln>
        </p:spPr>
        <p:txBody>
          <a:bodyPr anchorCtr="0" anchor="t" bIns="0" lIns="0" spcFirstLastPara="1" rIns="0" wrap="square" tIns="0">
            <a:noAutofit/>
          </a:bodyPr>
          <a:lstStyle>
            <a:lvl1pPr indent="-431800" lvl="0" marL="457200" algn="l">
              <a:lnSpc>
                <a:spcPct val="90000"/>
              </a:lnSpc>
              <a:spcBef>
                <a:spcPts val="640"/>
              </a:spcBef>
              <a:spcAft>
                <a:spcPts val="0"/>
              </a:spcAft>
              <a:buClr>
                <a:schemeClr val="lt1"/>
              </a:buClr>
              <a:buSzPts val="3200"/>
              <a:buFont typeface="Calibri"/>
              <a:buChar char="•"/>
              <a:defRPr/>
            </a:lvl1pPr>
            <a:lvl2pPr indent="-406400" lvl="1" marL="914400" algn="l">
              <a:lnSpc>
                <a:spcPct val="90000"/>
              </a:lnSpc>
              <a:spcBef>
                <a:spcPts val="560"/>
              </a:spcBef>
              <a:spcAft>
                <a:spcPts val="0"/>
              </a:spcAft>
              <a:buClr>
                <a:schemeClr val="lt1"/>
              </a:buClr>
              <a:buSzPts val="2800"/>
              <a:buFont typeface="Calibri"/>
              <a:buChar char="•"/>
              <a:defRPr/>
            </a:lvl2pPr>
            <a:lvl3pPr indent="-381000" lvl="2" marL="1371600" algn="l">
              <a:lnSpc>
                <a:spcPct val="90000"/>
              </a:lnSpc>
              <a:spcBef>
                <a:spcPts val="480"/>
              </a:spcBef>
              <a:spcAft>
                <a:spcPts val="0"/>
              </a:spcAft>
              <a:buClr>
                <a:schemeClr val="lt1"/>
              </a:buClr>
              <a:buSzPts val="2400"/>
              <a:buFont typeface="Calibri"/>
              <a:buChar char="•"/>
              <a:defRPr/>
            </a:lvl3pPr>
            <a:lvl4pPr indent="-381000" lvl="3" marL="1828800" algn="l">
              <a:lnSpc>
                <a:spcPct val="90000"/>
              </a:lnSpc>
              <a:spcBef>
                <a:spcPts val="480"/>
              </a:spcBef>
              <a:spcAft>
                <a:spcPts val="0"/>
              </a:spcAft>
              <a:buClr>
                <a:schemeClr val="lt1"/>
              </a:buClr>
              <a:buSzPts val="2400"/>
              <a:buFont typeface="Calibri"/>
              <a:buChar char="•"/>
              <a:defRPr/>
            </a:lvl4pPr>
            <a:lvl5pPr indent="-381000" lvl="4" marL="2286000" algn="l">
              <a:lnSpc>
                <a:spcPct val="90000"/>
              </a:lnSpc>
              <a:spcBef>
                <a:spcPts val="480"/>
              </a:spcBef>
              <a:spcAft>
                <a:spcPts val="0"/>
              </a:spcAft>
              <a:buClr>
                <a:schemeClr val="lt1"/>
              </a:buClr>
              <a:buSzPts val="2400"/>
              <a:buFont typeface="Calibri"/>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3" name="Google Shape;33;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lt1"/>
                </a:solidFill>
                <a:latin typeface="Calibri"/>
                <a:ea typeface="Calibri"/>
                <a:cs typeface="Calibri"/>
                <a:sym typeface="Calibri"/>
              </a:defRPr>
            </a:lvl1pPr>
            <a:lvl2pPr indent="0" lvl="1" marL="0" algn="r">
              <a:spcBef>
                <a:spcPts val="0"/>
              </a:spcBef>
              <a:buNone/>
              <a:defRPr sz="1200">
                <a:solidFill>
                  <a:schemeClr val="lt1"/>
                </a:solidFill>
                <a:latin typeface="Calibri"/>
                <a:ea typeface="Calibri"/>
                <a:cs typeface="Calibri"/>
                <a:sym typeface="Calibri"/>
              </a:defRPr>
            </a:lvl2pPr>
            <a:lvl3pPr indent="0" lvl="2" marL="0" algn="r">
              <a:spcBef>
                <a:spcPts val="0"/>
              </a:spcBef>
              <a:buNone/>
              <a:defRPr sz="1200">
                <a:solidFill>
                  <a:schemeClr val="lt1"/>
                </a:solidFill>
                <a:latin typeface="Calibri"/>
                <a:ea typeface="Calibri"/>
                <a:cs typeface="Calibri"/>
                <a:sym typeface="Calibri"/>
              </a:defRPr>
            </a:lvl3pPr>
            <a:lvl4pPr indent="0" lvl="3" marL="0" algn="r">
              <a:spcBef>
                <a:spcPts val="0"/>
              </a:spcBef>
              <a:buNone/>
              <a:defRPr sz="1200">
                <a:solidFill>
                  <a:schemeClr val="lt1"/>
                </a:solidFill>
                <a:latin typeface="Calibri"/>
                <a:ea typeface="Calibri"/>
                <a:cs typeface="Calibri"/>
                <a:sym typeface="Calibri"/>
              </a:defRPr>
            </a:lvl4pPr>
            <a:lvl5pPr indent="0" lvl="4" marL="0" algn="r">
              <a:spcBef>
                <a:spcPts val="0"/>
              </a:spcBef>
              <a:buNone/>
              <a:defRPr sz="1200">
                <a:solidFill>
                  <a:schemeClr val="lt1"/>
                </a:solidFill>
                <a:latin typeface="Calibri"/>
                <a:ea typeface="Calibri"/>
                <a:cs typeface="Calibri"/>
                <a:sym typeface="Calibri"/>
              </a:defRPr>
            </a:lvl5pPr>
            <a:lvl6pPr indent="0" lvl="5" marL="0" algn="r">
              <a:spcBef>
                <a:spcPts val="0"/>
              </a:spcBef>
              <a:buNone/>
              <a:defRPr sz="1200">
                <a:solidFill>
                  <a:schemeClr val="lt1"/>
                </a:solidFill>
                <a:latin typeface="Calibri"/>
                <a:ea typeface="Calibri"/>
                <a:cs typeface="Calibri"/>
                <a:sym typeface="Calibri"/>
              </a:defRPr>
            </a:lvl6pPr>
            <a:lvl7pPr indent="0" lvl="6" marL="0" algn="r">
              <a:spcBef>
                <a:spcPts val="0"/>
              </a:spcBef>
              <a:buNone/>
              <a:defRPr sz="1200">
                <a:solidFill>
                  <a:schemeClr val="lt1"/>
                </a:solidFill>
                <a:latin typeface="Calibri"/>
                <a:ea typeface="Calibri"/>
                <a:cs typeface="Calibri"/>
                <a:sym typeface="Calibri"/>
              </a:defRPr>
            </a:lvl7pPr>
            <a:lvl8pPr indent="0" lvl="7" marL="0" algn="r">
              <a:spcBef>
                <a:spcPts val="0"/>
              </a:spcBef>
              <a:buNone/>
              <a:defRPr sz="1200">
                <a:solidFill>
                  <a:schemeClr val="lt1"/>
                </a:solidFill>
                <a:latin typeface="Calibri"/>
                <a:ea typeface="Calibri"/>
                <a:cs typeface="Calibri"/>
                <a:sym typeface="Calibri"/>
              </a:defRPr>
            </a:lvl8pPr>
            <a:lvl9pPr indent="0" lvl="8" marL="0" algn="r">
              <a:spcBef>
                <a:spcPts val="0"/>
              </a:spcBef>
              <a:buNone/>
              <a:defRPr sz="12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 name="Shape 35"/>
        <p:cNvGrpSpPr/>
        <p:nvPr/>
      </p:nvGrpSpPr>
      <p:grpSpPr>
        <a:xfrm>
          <a:off x="0" y="0"/>
          <a:ext cx="0" cy="0"/>
          <a:chOff x="0" y="0"/>
          <a:chExt cx="0" cy="0"/>
        </a:xfrm>
      </p:grpSpPr>
      <p:sp>
        <p:nvSpPr>
          <p:cNvPr id="36" name="Google Shape;36;p6"/>
          <p:cNvSpPr txBox="1"/>
          <p:nvPr>
            <p:ph type="title"/>
          </p:nvPr>
        </p:nvSpPr>
        <p:spPr>
          <a:xfrm>
            <a:off x="381000" y="230188"/>
            <a:ext cx="8382000" cy="664797"/>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FFFFB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6"/>
          <p:cNvSpPr txBox="1"/>
          <p:nvPr>
            <p:ph idx="1" type="body"/>
          </p:nvPr>
        </p:nvSpPr>
        <p:spPr>
          <a:xfrm>
            <a:off x="381000" y="1411553"/>
            <a:ext cx="4114800" cy="2129814"/>
          </a:xfrm>
          <a:prstGeom prst="rect">
            <a:avLst/>
          </a:prstGeom>
          <a:noFill/>
          <a:ln>
            <a:noFill/>
          </a:ln>
        </p:spPr>
        <p:txBody>
          <a:bodyPr anchorCtr="0" anchor="t" bIns="0" lIns="0" spcFirstLastPara="1" rIns="0" wrap="square" tIns="0">
            <a:noAutofit/>
          </a:bodyPr>
          <a:lstStyle>
            <a:lvl1pPr indent="-406400" lvl="0" marL="457200" algn="l">
              <a:lnSpc>
                <a:spcPct val="90000"/>
              </a:lnSpc>
              <a:spcBef>
                <a:spcPts val="560"/>
              </a:spcBef>
              <a:spcAft>
                <a:spcPts val="0"/>
              </a:spcAft>
              <a:buClr>
                <a:schemeClr val="lt1"/>
              </a:buClr>
              <a:buSzPts val="2800"/>
              <a:buFont typeface="Calibri"/>
              <a:buChar char="•"/>
              <a:defRPr sz="2800"/>
            </a:lvl1pPr>
            <a:lvl2pPr indent="-381000" lvl="1" marL="914400" algn="l">
              <a:lnSpc>
                <a:spcPct val="90000"/>
              </a:lnSpc>
              <a:spcBef>
                <a:spcPts val="480"/>
              </a:spcBef>
              <a:spcAft>
                <a:spcPts val="0"/>
              </a:spcAft>
              <a:buClr>
                <a:schemeClr val="lt1"/>
              </a:buClr>
              <a:buSzPts val="2400"/>
              <a:buFont typeface="Calibri"/>
              <a:buChar char="•"/>
              <a:defRPr sz="2400"/>
            </a:lvl2pPr>
            <a:lvl3pPr indent="-355600" lvl="2" marL="1371600" algn="l">
              <a:lnSpc>
                <a:spcPct val="90000"/>
              </a:lnSpc>
              <a:spcBef>
                <a:spcPts val="400"/>
              </a:spcBef>
              <a:spcAft>
                <a:spcPts val="0"/>
              </a:spcAft>
              <a:buClr>
                <a:schemeClr val="lt1"/>
              </a:buClr>
              <a:buSzPts val="2000"/>
              <a:buFont typeface="Calibri"/>
              <a:buChar char="•"/>
              <a:defRPr sz="2000"/>
            </a:lvl3pPr>
            <a:lvl4pPr indent="-342900" lvl="3" marL="1828800" algn="l">
              <a:lnSpc>
                <a:spcPct val="90000"/>
              </a:lnSpc>
              <a:spcBef>
                <a:spcPts val="360"/>
              </a:spcBef>
              <a:spcAft>
                <a:spcPts val="0"/>
              </a:spcAft>
              <a:buClr>
                <a:schemeClr val="lt1"/>
              </a:buClr>
              <a:buSzPts val="1800"/>
              <a:buFont typeface="Calibri"/>
              <a:buChar char="•"/>
              <a:defRPr sz="1800"/>
            </a:lvl4pPr>
            <a:lvl5pPr indent="-342900" lvl="4" marL="2286000" algn="l">
              <a:lnSpc>
                <a:spcPct val="90000"/>
              </a:lnSpc>
              <a:spcBef>
                <a:spcPts val="360"/>
              </a:spcBef>
              <a:spcAft>
                <a:spcPts val="0"/>
              </a:spcAft>
              <a:buClr>
                <a:schemeClr val="lt1"/>
              </a:buClr>
              <a:buSzPts val="1800"/>
              <a:buFont typeface="Calibri"/>
              <a:buChar char="•"/>
              <a:defRPr sz="1800"/>
            </a:lvl5pPr>
            <a:lvl6pPr indent="-342900" lvl="5" marL="2743200" algn="l">
              <a:spcBef>
                <a:spcPts val="360"/>
              </a:spcBef>
              <a:spcAft>
                <a:spcPts val="0"/>
              </a:spcAft>
              <a:buClr>
                <a:schemeClr val="lt1"/>
              </a:buClr>
              <a:buSzPts val="1800"/>
              <a:buChar char="•"/>
              <a:defRPr sz="1800"/>
            </a:lvl6pPr>
            <a:lvl7pPr indent="-342900" lvl="6" marL="3200400" algn="l">
              <a:spcBef>
                <a:spcPts val="360"/>
              </a:spcBef>
              <a:spcAft>
                <a:spcPts val="0"/>
              </a:spcAft>
              <a:buClr>
                <a:schemeClr val="lt1"/>
              </a:buClr>
              <a:buSzPts val="1800"/>
              <a:buChar char="•"/>
              <a:defRPr sz="1800"/>
            </a:lvl7pPr>
            <a:lvl8pPr indent="-342900" lvl="7" marL="3657600" algn="l">
              <a:spcBef>
                <a:spcPts val="360"/>
              </a:spcBef>
              <a:spcAft>
                <a:spcPts val="0"/>
              </a:spcAft>
              <a:buClr>
                <a:schemeClr val="lt1"/>
              </a:buClr>
              <a:buSzPts val="1800"/>
              <a:buChar char="•"/>
              <a:defRPr sz="1800"/>
            </a:lvl8pPr>
            <a:lvl9pPr indent="-342900" lvl="8" marL="4114800" algn="l">
              <a:spcBef>
                <a:spcPts val="360"/>
              </a:spcBef>
              <a:spcAft>
                <a:spcPts val="0"/>
              </a:spcAft>
              <a:buClr>
                <a:schemeClr val="lt1"/>
              </a:buClr>
              <a:buSzPts val="1800"/>
              <a:buChar char="•"/>
              <a:defRPr sz="1800"/>
            </a:lvl9pPr>
          </a:lstStyle>
          <a:p/>
        </p:txBody>
      </p:sp>
      <p:sp>
        <p:nvSpPr>
          <p:cNvPr id="38" name="Google Shape;38;p6"/>
          <p:cNvSpPr txBox="1"/>
          <p:nvPr>
            <p:ph idx="2" type="body"/>
          </p:nvPr>
        </p:nvSpPr>
        <p:spPr>
          <a:xfrm>
            <a:off x="4648200" y="1411553"/>
            <a:ext cx="4114800" cy="2129814"/>
          </a:xfrm>
          <a:prstGeom prst="rect">
            <a:avLst/>
          </a:prstGeom>
          <a:noFill/>
          <a:ln>
            <a:noFill/>
          </a:ln>
        </p:spPr>
        <p:txBody>
          <a:bodyPr anchorCtr="0" anchor="t" bIns="0" lIns="0" spcFirstLastPara="1" rIns="0" wrap="square" tIns="0">
            <a:noAutofit/>
          </a:bodyPr>
          <a:lstStyle>
            <a:lvl1pPr indent="-406400" lvl="0" marL="457200" algn="l">
              <a:lnSpc>
                <a:spcPct val="90000"/>
              </a:lnSpc>
              <a:spcBef>
                <a:spcPts val="560"/>
              </a:spcBef>
              <a:spcAft>
                <a:spcPts val="0"/>
              </a:spcAft>
              <a:buClr>
                <a:schemeClr val="lt1"/>
              </a:buClr>
              <a:buSzPts val="2800"/>
              <a:buFont typeface="Calibri"/>
              <a:buChar char="•"/>
              <a:defRPr sz="2800"/>
            </a:lvl1pPr>
            <a:lvl2pPr indent="-381000" lvl="1" marL="914400" algn="l">
              <a:lnSpc>
                <a:spcPct val="90000"/>
              </a:lnSpc>
              <a:spcBef>
                <a:spcPts val="480"/>
              </a:spcBef>
              <a:spcAft>
                <a:spcPts val="0"/>
              </a:spcAft>
              <a:buClr>
                <a:schemeClr val="lt1"/>
              </a:buClr>
              <a:buSzPts val="2400"/>
              <a:buFont typeface="Calibri"/>
              <a:buChar char="•"/>
              <a:defRPr sz="2400"/>
            </a:lvl2pPr>
            <a:lvl3pPr indent="-355600" lvl="2" marL="1371600" algn="l">
              <a:lnSpc>
                <a:spcPct val="90000"/>
              </a:lnSpc>
              <a:spcBef>
                <a:spcPts val="400"/>
              </a:spcBef>
              <a:spcAft>
                <a:spcPts val="0"/>
              </a:spcAft>
              <a:buClr>
                <a:schemeClr val="lt1"/>
              </a:buClr>
              <a:buSzPts val="2000"/>
              <a:buFont typeface="Calibri"/>
              <a:buChar char="•"/>
              <a:defRPr sz="2000"/>
            </a:lvl3pPr>
            <a:lvl4pPr indent="-342900" lvl="3" marL="1828800" algn="l">
              <a:lnSpc>
                <a:spcPct val="90000"/>
              </a:lnSpc>
              <a:spcBef>
                <a:spcPts val="360"/>
              </a:spcBef>
              <a:spcAft>
                <a:spcPts val="0"/>
              </a:spcAft>
              <a:buClr>
                <a:schemeClr val="lt1"/>
              </a:buClr>
              <a:buSzPts val="1800"/>
              <a:buFont typeface="Calibri"/>
              <a:buChar char="•"/>
              <a:defRPr sz="1800"/>
            </a:lvl4pPr>
            <a:lvl5pPr indent="-342900" lvl="4" marL="2286000" algn="l">
              <a:lnSpc>
                <a:spcPct val="90000"/>
              </a:lnSpc>
              <a:spcBef>
                <a:spcPts val="360"/>
              </a:spcBef>
              <a:spcAft>
                <a:spcPts val="0"/>
              </a:spcAft>
              <a:buClr>
                <a:schemeClr val="lt1"/>
              </a:buClr>
              <a:buSzPts val="1800"/>
              <a:buFont typeface="Calibri"/>
              <a:buChar char="•"/>
              <a:defRPr sz="1800"/>
            </a:lvl5pPr>
            <a:lvl6pPr indent="-342900" lvl="5" marL="2743200" algn="l">
              <a:spcBef>
                <a:spcPts val="360"/>
              </a:spcBef>
              <a:spcAft>
                <a:spcPts val="0"/>
              </a:spcAft>
              <a:buClr>
                <a:schemeClr val="lt1"/>
              </a:buClr>
              <a:buSzPts val="1800"/>
              <a:buChar char="•"/>
              <a:defRPr sz="1800"/>
            </a:lvl6pPr>
            <a:lvl7pPr indent="-342900" lvl="6" marL="3200400" algn="l">
              <a:spcBef>
                <a:spcPts val="360"/>
              </a:spcBef>
              <a:spcAft>
                <a:spcPts val="0"/>
              </a:spcAft>
              <a:buClr>
                <a:schemeClr val="lt1"/>
              </a:buClr>
              <a:buSzPts val="1800"/>
              <a:buChar char="•"/>
              <a:defRPr sz="1800"/>
            </a:lvl7pPr>
            <a:lvl8pPr indent="-342900" lvl="7" marL="3657600" algn="l">
              <a:spcBef>
                <a:spcPts val="360"/>
              </a:spcBef>
              <a:spcAft>
                <a:spcPts val="0"/>
              </a:spcAft>
              <a:buClr>
                <a:schemeClr val="lt1"/>
              </a:buClr>
              <a:buSzPts val="1800"/>
              <a:buChar char="•"/>
              <a:defRPr sz="1800"/>
            </a:lvl8pPr>
            <a:lvl9pPr indent="-342900" lvl="8" marL="4114800" algn="l">
              <a:spcBef>
                <a:spcPts val="360"/>
              </a:spcBef>
              <a:spcAft>
                <a:spcPts val="0"/>
              </a:spcAft>
              <a:buClr>
                <a:schemeClr val="lt1"/>
              </a:buClr>
              <a:buSzPts val="1800"/>
              <a:buChar char="•"/>
              <a:defRPr sz="1800"/>
            </a:lvl9pPr>
          </a:lstStyle>
          <a:p/>
        </p:txBody>
      </p:sp>
      <p:sp>
        <p:nvSpPr>
          <p:cNvPr id="39" name="Google Shape;39;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lt1"/>
                </a:solidFill>
                <a:latin typeface="Calibri"/>
                <a:ea typeface="Calibri"/>
                <a:cs typeface="Calibri"/>
                <a:sym typeface="Calibri"/>
              </a:defRPr>
            </a:lvl1pPr>
            <a:lvl2pPr indent="0" lvl="1" marL="0" algn="r">
              <a:spcBef>
                <a:spcPts val="0"/>
              </a:spcBef>
              <a:buNone/>
              <a:defRPr sz="1200">
                <a:solidFill>
                  <a:schemeClr val="lt1"/>
                </a:solidFill>
                <a:latin typeface="Calibri"/>
                <a:ea typeface="Calibri"/>
                <a:cs typeface="Calibri"/>
                <a:sym typeface="Calibri"/>
              </a:defRPr>
            </a:lvl2pPr>
            <a:lvl3pPr indent="0" lvl="2" marL="0" algn="r">
              <a:spcBef>
                <a:spcPts val="0"/>
              </a:spcBef>
              <a:buNone/>
              <a:defRPr sz="1200">
                <a:solidFill>
                  <a:schemeClr val="lt1"/>
                </a:solidFill>
                <a:latin typeface="Calibri"/>
                <a:ea typeface="Calibri"/>
                <a:cs typeface="Calibri"/>
                <a:sym typeface="Calibri"/>
              </a:defRPr>
            </a:lvl3pPr>
            <a:lvl4pPr indent="0" lvl="3" marL="0" algn="r">
              <a:spcBef>
                <a:spcPts val="0"/>
              </a:spcBef>
              <a:buNone/>
              <a:defRPr sz="1200">
                <a:solidFill>
                  <a:schemeClr val="lt1"/>
                </a:solidFill>
                <a:latin typeface="Calibri"/>
                <a:ea typeface="Calibri"/>
                <a:cs typeface="Calibri"/>
                <a:sym typeface="Calibri"/>
              </a:defRPr>
            </a:lvl4pPr>
            <a:lvl5pPr indent="0" lvl="4" marL="0" algn="r">
              <a:spcBef>
                <a:spcPts val="0"/>
              </a:spcBef>
              <a:buNone/>
              <a:defRPr sz="1200">
                <a:solidFill>
                  <a:schemeClr val="lt1"/>
                </a:solidFill>
                <a:latin typeface="Calibri"/>
                <a:ea typeface="Calibri"/>
                <a:cs typeface="Calibri"/>
                <a:sym typeface="Calibri"/>
              </a:defRPr>
            </a:lvl5pPr>
            <a:lvl6pPr indent="0" lvl="5" marL="0" algn="r">
              <a:spcBef>
                <a:spcPts val="0"/>
              </a:spcBef>
              <a:buNone/>
              <a:defRPr sz="1200">
                <a:solidFill>
                  <a:schemeClr val="lt1"/>
                </a:solidFill>
                <a:latin typeface="Calibri"/>
                <a:ea typeface="Calibri"/>
                <a:cs typeface="Calibri"/>
                <a:sym typeface="Calibri"/>
              </a:defRPr>
            </a:lvl6pPr>
            <a:lvl7pPr indent="0" lvl="6" marL="0" algn="r">
              <a:spcBef>
                <a:spcPts val="0"/>
              </a:spcBef>
              <a:buNone/>
              <a:defRPr sz="1200">
                <a:solidFill>
                  <a:schemeClr val="lt1"/>
                </a:solidFill>
                <a:latin typeface="Calibri"/>
                <a:ea typeface="Calibri"/>
                <a:cs typeface="Calibri"/>
                <a:sym typeface="Calibri"/>
              </a:defRPr>
            </a:lvl7pPr>
            <a:lvl8pPr indent="0" lvl="7" marL="0" algn="r">
              <a:spcBef>
                <a:spcPts val="0"/>
              </a:spcBef>
              <a:buNone/>
              <a:defRPr sz="1200">
                <a:solidFill>
                  <a:schemeClr val="lt1"/>
                </a:solidFill>
                <a:latin typeface="Calibri"/>
                <a:ea typeface="Calibri"/>
                <a:cs typeface="Calibri"/>
                <a:sym typeface="Calibri"/>
              </a:defRPr>
            </a:lvl8pPr>
            <a:lvl9pPr indent="0" lvl="8" marL="0" algn="r">
              <a:spcBef>
                <a:spcPts val="0"/>
              </a:spcBef>
              <a:buNone/>
              <a:defRPr sz="12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1" name="Shape 41"/>
        <p:cNvGrpSpPr/>
        <p:nvPr/>
      </p:nvGrpSpPr>
      <p:grpSpPr>
        <a:xfrm>
          <a:off x="0" y="0"/>
          <a:ext cx="0" cy="0"/>
          <a:chOff x="0" y="0"/>
          <a:chExt cx="0" cy="0"/>
        </a:xfrm>
      </p:grpSpPr>
      <p:sp>
        <p:nvSpPr>
          <p:cNvPr id="42" name="Google Shape;42;p7"/>
          <p:cNvSpPr txBox="1"/>
          <p:nvPr>
            <p:ph type="title"/>
          </p:nvPr>
        </p:nvSpPr>
        <p:spPr>
          <a:xfrm>
            <a:off x="381000" y="230188"/>
            <a:ext cx="8382000" cy="664797"/>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FFFFB9"/>
              </a:buClr>
              <a:buSzPts val="48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7"/>
          <p:cNvSpPr txBox="1"/>
          <p:nvPr>
            <p:ph idx="1" type="body"/>
          </p:nvPr>
        </p:nvSpPr>
        <p:spPr>
          <a:xfrm>
            <a:off x="381000" y="1411553"/>
            <a:ext cx="4114800" cy="692498"/>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0"/>
              </a:spcBef>
              <a:spcAft>
                <a:spcPts val="0"/>
              </a:spcAft>
              <a:buClr>
                <a:schemeClr val="lt1"/>
              </a:buClr>
              <a:buSzPts val="2500"/>
              <a:buFont typeface="Calibri"/>
              <a:buNone/>
              <a:defRPr b="1" sz="2500"/>
            </a:lvl1pPr>
            <a:lvl2pPr indent="-228600" lvl="1" marL="914400" algn="l">
              <a:lnSpc>
                <a:spcPct val="90000"/>
              </a:lnSpc>
              <a:spcBef>
                <a:spcPts val="400"/>
              </a:spcBef>
              <a:spcAft>
                <a:spcPts val="0"/>
              </a:spcAft>
              <a:buClr>
                <a:schemeClr val="lt1"/>
              </a:buClr>
              <a:buSzPts val="2000"/>
              <a:buFont typeface="Calibri"/>
              <a:buNone/>
              <a:defRPr b="1" sz="2000"/>
            </a:lvl2pPr>
            <a:lvl3pPr indent="-228600" lvl="2" marL="1371600" algn="l">
              <a:lnSpc>
                <a:spcPct val="90000"/>
              </a:lnSpc>
              <a:spcBef>
                <a:spcPts val="360"/>
              </a:spcBef>
              <a:spcAft>
                <a:spcPts val="0"/>
              </a:spcAft>
              <a:buClr>
                <a:schemeClr val="lt1"/>
              </a:buClr>
              <a:buSzPts val="1800"/>
              <a:buFont typeface="Calibri"/>
              <a:buNone/>
              <a:defRPr b="1" sz="1800"/>
            </a:lvl3pPr>
            <a:lvl4pPr indent="-228600" lvl="3" marL="1828800" algn="l">
              <a:lnSpc>
                <a:spcPct val="90000"/>
              </a:lnSpc>
              <a:spcBef>
                <a:spcPts val="320"/>
              </a:spcBef>
              <a:spcAft>
                <a:spcPts val="0"/>
              </a:spcAft>
              <a:buClr>
                <a:schemeClr val="lt1"/>
              </a:buClr>
              <a:buSzPts val="1600"/>
              <a:buFont typeface="Calibri"/>
              <a:buNone/>
              <a:defRPr b="1" sz="1600"/>
            </a:lvl4pPr>
            <a:lvl5pPr indent="-228600" lvl="4" marL="2286000" algn="l">
              <a:lnSpc>
                <a:spcPct val="90000"/>
              </a:lnSpc>
              <a:spcBef>
                <a:spcPts val="320"/>
              </a:spcBef>
              <a:spcAft>
                <a:spcPts val="0"/>
              </a:spcAft>
              <a:buClr>
                <a:schemeClr val="lt1"/>
              </a:buClr>
              <a:buSzPts val="1600"/>
              <a:buFont typeface="Calibri"/>
              <a:buNone/>
              <a:defRPr b="1" sz="1600"/>
            </a:lvl5pPr>
            <a:lvl6pPr indent="-228600" lvl="5" marL="2743200" algn="l">
              <a:spcBef>
                <a:spcPts val="320"/>
              </a:spcBef>
              <a:spcAft>
                <a:spcPts val="0"/>
              </a:spcAft>
              <a:buClr>
                <a:schemeClr val="lt1"/>
              </a:buClr>
              <a:buSzPts val="1600"/>
              <a:buNone/>
              <a:defRPr b="1" sz="1600"/>
            </a:lvl6pPr>
            <a:lvl7pPr indent="-228600" lvl="6" marL="3200400" algn="l">
              <a:spcBef>
                <a:spcPts val="320"/>
              </a:spcBef>
              <a:spcAft>
                <a:spcPts val="0"/>
              </a:spcAft>
              <a:buClr>
                <a:schemeClr val="lt1"/>
              </a:buClr>
              <a:buSzPts val="1600"/>
              <a:buNone/>
              <a:defRPr b="1" sz="1600"/>
            </a:lvl7pPr>
            <a:lvl8pPr indent="-228600" lvl="7" marL="3657600" algn="l">
              <a:spcBef>
                <a:spcPts val="320"/>
              </a:spcBef>
              <a:spcAft>
                <a:spcPts val="0"/>
              </a:spcAft>
              <a:buClr>
                <a:schemeClr val="lt1"/>
              </a:buClr>
              <a:buSzPts val="1600"/>
              <a:buNone/>
              <a:defRPr b="1" sz="1600"/>
            </a:lvl8pPr>
            <a:lvl9pPr indent="-228600" lvl="8" marL="4114800" algn="l">
              <a:spcBef>
                <a:spcPts val="320"/>
              </a:spcBef>
              <a:spcAft>
                <a:spcPts val="0"/>
              </a:spcAft>
              <a:buClr>
                <a:schemeClr val="lt1"/>
              </a:buClr>
              <a:buSzPts val="1600"/>
              <a:buNone/>
              <a:defRPr b="1" sz="1600"/>
            </a:lvl9pPr>
          </a:lstStyle>
          <a:p/>
        </p:txBody>
      </p:sp>
      <p:sp>
        <p:nvSpPr>
          <p:cNvPr id="44" name="Google Shape;44;p7"/>
          <p:cNvSpPr txBox="1"/>
          <p:nvPr>
            <p:ph idx="2" type="body"/>
          </p:nvPr>
        </p:nvSpPr>
        <p:spPr>
          <a:xfrm>
            <a:off x="380999" y="2174875"/>
            <a:ext cx="4114800" cy="1537344"/>
          </a:xfrm>
          <a:prstGeom prst="rect">
            <a:avLst/>
          </a:prstGeom>
          <a:noFill/>
          <a:ln>
            <a:noFill/>
          </a:ln>
        </p:spPr>
        <p:txBody>
          <a:bodyPr anchorCtr="0" anchor="t" bIns="0" lIns="0" spcFirstLastPara="1" rIns="0" wrap="square" tIns="0">
            <a:noAutofit/>
          </a:bodyPr>
          <a:lstStyle>
            <a:lvl1pPr indent="-374650" lvl="0" marL="457200" algn="l">
              <a:lnSpc>
                <a:spcPct val="90000"/>
              </a:lnSpc>
              <a:spcBef>
                <a:spcPts val="460"/>
              </a:spcBef>
              <a:spcAft>
                <a:spcPts val="0"/>
              </a:spcAft>
              <a:buClr>
                <a:schemeClr val="lt1"/>
              </a:buClr>
              <a:buSzPts val="2300"/>
              <a:buFont typeface="Calibri"/>
              <a:buChar char="•"/>
              <a:defRPr sz="2300"/>
            </a:lvl1pPr>
            <a:lvl2pPr indent="-355600" lvl="1" marL="914400" algn="l">
              <a:lnSpc>
                <a:spcPct val="90000"/>
              </a:lnSpc>
              <a:spcBef>
                <a:spcPts val="400"/>
              </a:spcBef>
              <a:spcAft>
                <a:spcPts val="0"/>
              </a:spcAft>
              <a:buClr>
                <a:schemeClr val="lt1"/>
              </a:buClr>
              <a:buSzPts val="2000"/>
              <a:buFont typeface="Calibri"/>
              <a:buChar char="•"/>
              <a:defRPr sz="2000"/>
            </a:lvl2pPr>
            <a:lvl3pPr indent="-342900" lvl="2" marL="1371600" algn="l">
              <a:lnSpc>
                <a:spcPct val="90000"/>
              </a:lnSpc>
              <a:spcBef>
                <a:spcPts val="360"/>
              </a:spcBef>
              <a:spcAft>
                <a:spcPts val="0"/>
              </a:spcAft>
              <a:buClr>
                <a:schemeClr val="lt1"/>
              </a:buClr>
              <a:buSzPts val="1800"/>
              <a:buFont typeface="Calibri"/>
              <a:buChar char="•"/>
              <a:defRPr sz="1800"/>
            </a:lvl3pPr>
            <a:lvl4pPr indent="-336550" lvl="3" marL="1828800" algn="l">
              <a:lnSpc>
                <a:spcPct val="90000"/>
              </a:lnSpc>
              <a:spcBef>
                <a:spcPts val="340"/>
              </a:spcBef>
              <a:spcAft>
                <a:spcPts val="0"/>
              </a:spcAft>
              <a:buClr>
                <a:schemeClr val="lt1"/>
              </a:buClr>
              <a:buSzPts val="1700"/>
              <a:buFont typeface="Calibri"/>
              <a:buChar char="•"/>
              <a:defRPr sz="1700"/>
            </a:lvl4pPr>
            <a:lvl5pPr indent="-336550" lvl="4" marL="2286000" algn="l">
              <a:lnSpc>
                <a:spcPct val="90000"/>
              </a:lnSpc>
              <a:spcBef>
                <a:spcPts val="340"/>
              </a:spcBef>
              <a:spcAft>
                <a:spcPts val="0"/>
              </a:spcAft>
              <a:buClr>
                <a:schemeClr val="lt1"/>
              </a:buClr>
              <a:buSzPts val="1700"/>
              <a:buFont typeface="Calibri"/>
              <a:buChar char="•"/>
              <a:defRPr sz="1700"/>
            </a:lvl5pPr>
            <a:lvl6pPr indent="-330200" lvl="5" marL="2743200" algn="l">
              <a:spcBef>
                <a:spcPts val="320"/>
              </a:spcBef>
              <a:spcAft>
                <a:spcPts val="0"/>
              </a:spcAft>
              <a:buClr>
                <a:schemeClr val="lt1"/>
              </a:buClr>
              <a:buSzPts val="1600"/>
              <a:buChar char="•"/>
              <a:defRPr sz="1600"/>
            </a:lvl6pPr>
            <a:lvl7pPr indent="-330200" lvl="6" marL="3200400" algn="l">
              <a:spcBef>
                <a:spcPts val="320"/>
              </a:spcBef>
              <a:spcAft>
                <a:spcPts val="0"/>
              </a:spcAft>
              <a:buClr>
                <a:schemeClr val="lt1"/>
              </a:buClr>
              <a:buSzPts val="1600"/>
              <a:buChar char="•"/>
              <a:defRPr sz="1600"/>
            </a:lvl7pPr>
            <a:lvl8pPr indent="-330200" lvl="7" marL="3657600" algn="l">
              <a:spcBef>
                <a:spcPts val="320"/>
              </a:spcBef>
              <a:spcAft>
                <a:spcPts val="0"/>
              </a:spcAft>
              <a:buClr>
                <a:schemeClr val="lt1"/>
              </a:buClr>
              <a:buSzPts val="1600"/>
              <a:buChar char="•"/>
              <a:defRPr sz="1600"/>
            </a:lvl8pPr>
            <a:lvl9pPr indent="-330200" lvl="8" marL="4114800" algn="l">
              <a:spcBef>
                <a:spcPts val="320"/>
              </a:spcBef>
              <a:spcAft>
                <a:spcPts val="0"/>
              </a:spcAft>
              <a:buClr>
                <a:schemeClr val="lt1"/>
              </a:buClr>
              <a:buSzPts val="1600"/>
              <a:buChar char="•"/>
              <a:defRPr sz="1600"/>
            </a:lvl9pPr>
          </a:lstStyle>
          <a:p/>
        </p:txBody>
      </p:sp>
      <p:sp>
        <p:nvSpPr>
          <p:cNvPr id="45" name="Google Shape;45;p7"/>
          <p:cNvSpPr txBox="1"/>
          <p:nvPr>
            <p:ph idx="3" type="body"/>
          </p:nvPr>
        </p:nvSpPr>
        <p:spPr>
          <a:xfrm>
            <a:off x="4645981" y="1411553"/>
            <a:ext cx="4117019" cy="692498"/>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0"/>
              </a:spcBef>
              <a:spcAft>
                <a:spcPts val="0"/>
              </a:spcAft>
              <a:buClr>
                <a:schemeClr val="lt1"/>
              </a:buClr>
              <a:buSzPts val="2500"/>
              <a:buFont typeface="Calibri"/>
              <a:buNone/>
              <a:defRPr b="1" sz="2500"/>
            </a:lvl1pPr>
            <a:lvl2pPr indent="-228600" lvl="1" marL="914400" algn="l">
              <a:lnSpc>
                <a:spcPct val="90000"/>
              </a:lnSpc>
              <a:spcBef>
                <a:spcPts val="400"/>
              </a:spcBef>
              <a:spcAft>
                <a:spcPts val="0"/>
              </a:spcAft>
              <a:buClr>
                <a:schemeClr val="lt1"/>
              </a:buClr>
              <a:buSzPts val="2000"/>
              <a:buFont typeface="Calibri"/>
              <a:buNone/>
              <a:defRPr b="1" sz="2000"/>
            </a:lvl2pPr>
            <a:lvl3pPr indent="-228600" lvl="2" marL="1371600" algn="l">
              <a:lnSpc>
                <a:spcPct val="90000"/>
              </a:lnSpc>
              <a:spcBef>
                <a:spcPts val="360"/>
              </a:spcBef>
              <a:spcAft>
                <a:spcPts val="0"/>
              </a:spcAft>
              <a:buClr>
                <a:schemeClr val="lt1"/>
              </a:buClr>
              <a:buSzPts val="1800"/>
              <a:buFont typeface="Calibri"/>
              <a:buNone/>
              <a:defRPr b="1" sz="1800"/>
            </a:lvl3pPr>
            <a:lvl4pPr indent="-228600" lvl="3" marL="1828800" algn="l">
              <a:lnSpc>
                <a:spcPct val="90000"/>
              </a:lnSpc>
              <a:spcBef>
                <a:spcPts val="320"/>
              </a:spcBef>
              <a:spcAft>
                <a:spcPts val="0"/>
              </a:spcAft>
              <a:buClr>
                <a:schemeClr val="lt1"/>
              </a:buClr>
              <a:buSzPts val="1600"/>
              <a:buFont typeface="Calibri"/>
              <a:buNone/>
              <a:defRPr b="1" sz="1600"/>
            </a:lvl4pPr>
            <a:lvl5pPr indent="-228600" lvl="4" marL="2286000" algn="l">
              <a:lnSpc>
                <a:spcPct val="90000"/>
              </a:lnSpc>
              <a:spcBef>
                <a:spcPts val="320"/>
              </a:spcBef>
              <a:spcAft>
                <a:spcPts val="0"/>
              </a:spcAft>
              <a:buClr>
                <a:schemeClr val="lt1"/>
              </a:buClr>
              <a:buSzPts val="1600"/>
              <a:buFont typeface="Calibri"/>
              <a:buNone/>
              <a:defRPr b="1" sz="1600"/>
            </a:lvl5pPr>
            <a:lvl6pPr indent="-228600" lvl="5" marL="2743200" algn="l">
              <a:spcBef>
                <a:spcPts val="320"/>
              </a:spcBef>
              <a:spcAft>
                <a:spcPts val="0"/>
              </a:spcAft>
              <a:buClr>
                <a:schemeClr val="lt1"/>
              </a:buClr>
              <a:buSzPts val="1600"/>
              <a:buNone/>
              <a:defRPr b="1" sz="1600"/>
            </a:lvl6pPr>
            <a:lvl7pPr indent="-228600" lvl="6" marL="3200400" algn="l">
              <a:spcBef>
                <a:spcPts val="320"/>
              </a:spcBef>
              <a:spcAft>
                <a:spcPts val="0"/>
              </a:spcAft>
              <a:buClr>
                <a:schemeClr val="lt1"/>
              </a:buClr>
              <a:buSzPts val="1600"/>
              <a:buNone/>
              <a:defRPr b="1" sz="1600"/>
            </a:lvl7pPr>
            <a:lvl8pPr indent="-228600" lvl="7" marL="3657600" algn="l">
              <a:spcBef>
                <a:spcPts val="320"/>
              </a:spcBef>
              <a:spcAft>
                <a:spcPts val="0"/>
              </a:spcAft>
              <a:buClr>
                <a:schemeClr val="lt1"/>
              </a:buClr>
              <a:buSzPts val="1600"/>
              <a:buNone/>
              <a:defRPr b="1" sz="1600"/>
            </a:lvl8pPr>
            <a:lvl9pPr indent="-228600" lvl="8" marL="4114800" algn="l">
              <a:spcBef>
                <a:spcPts val="320"/>
              </a:spcBef>
              <a:spcAft>
                <a:spcPts val="0"/>
              </a:spcAft>
              <a:buClr>
                <a:schemeClr val="lt1"/>
              </a:buClr>
              <a:buSzPts val="1600"/>
              <a:buNone/>
              <a:defRPr b="1" sz="1600"/>
            </a:lvl9pPr>
          </a:lstStyle>
          <a:p/>
        </p:txBody>
      </p:sp>
      <p:sp>
        <p:nvSpPr>
          <p:cNvPr id="46" name="Google Shape;46;p7"/>
          <p:cNvSpPr txBox="1"/>
          <p:nvPr>
            <p:ph idx="4" type="body"/>
          </p:nvPr>
        </p:nvSpPr>
        <p:spPr>
          <a:xfrm>
            <a:off x="4645026" y="2174875"/>
            <a:ext cx="4117974" cy="1537344"/>
          </a:xfrm>
          <a:prstGeom prst="rect">
            <a:avLst/>
          </a:prstGeom>
          <a:noFill/>
          <a:ln>
            <a:noFill/>
          </a:ln>
        </p:spPr>
        <p:txBody>
          <a:bodyPr anchorCtr="0" anchor="t" bIns="0" lIns="0" spcFirstLastPara="1" rIns="0" wrap="square" tIns="0">
            <a:noAutofit/>
          </a:bodyPr>
          <a:lstStyle>
            <a:lvl1pPr indent="-374650" lvl="0" marL="457200" algn="l">
              <a:lnSpc>
                <a:spcPct val="90000"/>
              </a:lnSpc>
              <a:spcBef>
                <a:spcPts val="460"/>
              </a:spcBef>
              <a:spcAft>
                <a:spcPts val="0"/>
              </a:spcAft>
              <a:buClr>
                <a:schemeClr val="lt1"/>
              </a:buClr>
              <a:buSzPts val="2300"/>
              <a:buFont typeface="Calibri"/>
              <a:buChar char="•"/>
              <a:defRPr sz="2300"/>
            </a:lvl1pPr>
            <a:lvl2pPr indent="-355600" lvl="1" marL="914400" algn="l">
              <a:lnSpc>
                <a:spcPct val="90000"/>
              </a:lnSpc>
              <a:spcBef>
                <a:spcPts val="400"/>
              </a:spcBef>
              <a:spcAft>
                <a:spcPts val="0"/>
              </a:spcAft>
              <a:buClr>
                <a:schemeClr val="lt1"/>
              </a:buClr>
              <a:buSzPts val="2000"/>
              <a:buFont typeface="Calibri"/>
              <a:buChar char="•"/>
              <a:defRPr sz="2000"/>
            </a:lvl2pPr>
            <a:lvl3pPr indent="-342900" lvl="2" marL="1371600" algn="l">
              <a:lnSpc>
                <a:spcPct val="90000"/>
              </a:lnSpc>
              <a:spcBef>
                <a:spcPts val="360"/>
              </a:spcBef>
              <a:spcAft>
                <a:spcPts val="0"/>
              </a:spcAft>
              <a:buClr>
                <a:schemeClr val="lt1"/>
              </a:buClr>
              <a:buSzPts val="1800"/>
              <a:buFont typeface="Calibri"/>
              <a:buChar char="•"/>
              <a:defRPr sz="1800"/>
            </a:lvl3pPr>
            <a:lvl4pPr indent="-336550" lvl="3" marL="1828800" algn="l">
              <a:lnSpc>
                <a:spcPct val="90000"/>
              </a:lnSpc>
              <a:spcBef>
                <a:spcPts val="340"/>
              </a:spcBef>
              <a:spcAft>
                <a:spcPts val="0"/>
              </a:spcAft>
              <a:buClr>
                <a:schemeClr val="lt1"/>
              </a:buClr>
              <a:buSzPts val="1700"/>
              <a:buFont typeface="Calibri"/>
              <a:buChar char="•"/>
              <a:defRPr sz="1700"/>
            </a:lvl4pPr>
            <a:lvl5pPr indent="-336550" lvl="4" marL="2286000" algn="l">
              <a:lnSpc>
                <a:spcPct val="90000"/>
              </a:lnSpc>
              <a:spcBef>
                <a:spcPts val="340"/>
              </a:spcBef>
              <a:spcAft>
                <a:spcPts val="0"/>
              </a:spcAft>
              <a:buClr>
                <a:schemeClr val="lt1"/>
              </a:buClr>
              <a:buSzPts val="1700"/>
              <a:buFont typeface="Calibri"/>
              <a:buChar char="•"/>
              <a:defRPr sz="1700"/>
            </a:lvl5pPr>
            <a:lvl6pPr indent="-330200" lvl="5" marL="2743200" algn="l">
              <a:spcBef>
                <a:spcPts val="320"/>
              </a:spcBef>
              <a:spcAft>
                <a:spcPts val="0"/>
              </a:spcAft>
              <a:buClr>
                <a:schemeClr val="lt1"/>
              </a:buClr>
              <a:buSzPts val="1600"/>
              <a:buChar char="•"/>
              <a:defRPr sz="1600"/>
            </a:lvl6pPr>
            <a:lvl7pPr indent="-330200" lvl="6" marL="3200400" algn="l">
              <a:spcBef>
                <a:spcPts val="320"/>
              </a:spcBef>
              <a:spcAft>
                <a:spcPts val="0"/>
              </a:spcAft>
              <a:buClr>
                <a:schemeClr val="lt1"/>
              </a:buClr>
              <a:buSzPts val="1600"/>
              <a:buChar char="•"/>
              <a:defRPr sz="1600"/>
            </a:lvl7pPr>
            <a:lvl8pPr indent="-330200" lvl="7" marL="3657600" algn="l">
              <a:spcBef>
                <a:spcPts val="320"/>
              </a:spcBef>
              <a:spcAft>
                <a:spcPts val="0"/>
              </a:spcAft>
              <a:buClr>
                <a:schemeClr val="lt1"/>
              </a:buClr>
              <a:buSzPts val="1600"/>
              <a:buChar char="•"/>
              <a:defRPr sz="1600"/>
            </a:lvl8pPr>
            <a:lvl9pPr indent="-330200" lvl="8" marL="4114800" algn="l">
              <a:spcBef>
                <a:spcPts val="320"/>
              </a:spcBef>
              <a:spcAft>
                <a:spcPts val="0"/>
              </a:spcAft>
              <a:buClr>
                <a:schemeClr val="lt1"/>
              </a:buClr>
              <a:buSzPts val="1600"/>
              <a:buChar char="•"/>
              <a:defRPr sz="1600"/>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lt1"/>
                </a:solidFill>
                <a:latin typeface="Calibri"/>
                <a:ea typeface="Calibri"/>
                <a:cs typeface="Calibri"/>
                <a:sym typeface="Calibri"/>
              </a:defRPr>
            </a:lvl1pPr>
            <a:lvl2pPr indent="0" lvl="1" marL="0" algn="r">
              <a:spcBef>
                <a:spcPts val="0"/>
              </a:spcBef>
              <a:buNone/>
              <a:defRPr sz="1200">
                <a:solidFill>
                  <a:schemeClr val="lt1"/>
                </a:solidFill>
                <a:latin typeface="Calibri"/>
                <a:ea typeface="Calibri"/>
                <a:cs typeface="Calibri"/>
                <a:sym typeface="Calibri"/>
              </a:defRPr>
            </a:lvl2pPr>
            <a:lvl3pPr indent="0" lvl="2" marL="0" algn="r">
              <a:spcBef>
                <a:spcPts val="0"/>
              </a:spcBef>
              <a:buNone/>
              <a:defRPr sz="1200">
                <a:solidFill>
                  <a:schemeClr val="lt1"/>
                </a:solidFill>
                <a:latin typeface="Calibri"/>
                <a:ea typeface="Calibri"/>
                <a:cs typeface="Calibri"/>
                <a:sym typeface="Calibri"/>
              </a:defRPr>
            </a:lvl3pPr>
            <a:lvl4pPr indent="0" lvl="3" marL="0" algn="r">
              <a:spcBef>
                <a:spcPts val="0"/>
              </a:spcBef>
              <a:buNone/>
              <a:defRPr sz="1200">
                <a:solidFill>
                  <a:schemeClr val="lt1"/>
                </a:solidFill>
                <a:latin typeface="Calibri"/>
                <a:ea typeface="Calibri"/>
                <a:cs typeface="Calibri"/>
                <a:sym typeface="Calibri"/>
              </a:defRPr>
            </a:lvl4pPr>
            <a:lvl5pPr indent="0" lvl="4" marL="0" algn="r">
              <a:spcBef>
                <a:spcPts val="0"/>
              </a:spcBef>
              <a:buNone/>
              <a:defRPr sz="1200">
                <a:solidFill>
                  <a:schemeClr val="lt1"/>
                </a:solidFill>
                <a:latin typeface="Calibri"/>
                <a:ea typeface="Calibri"/>
                <a:cs typeface="Calibri"/>
                <a:sym typeface="Calibri"/>
              </a:defRPr>
            </a:lvl5pPr>
            <a:lvl6pPr indent="0" lvl="5" marL="0" algn="r">
              <a:spcBef>
                <a:spcPts val="0"/>
              </a:spcBef>
              <a:buNone/>
              <a:defRPr sz="1200">
                <a:solidFill>
                  <a:schemeClr val="lt1"/>
                </a:solidFill>
                <a:latin typeface="Calibri"/>
                <a:ea typeface="Calibri"/>
                <a:cs typeface="Calibri"/>
                <a:sym typeface="Calibri"/>
              </a:defRPr>
            </a:lvl6pPr>
            <a:lvl7pPr indent="0" lvl="6" marL="0" algn="r">
              <a:spcBef>
                <a:spcPts val="0"/>
              </a:spcBef>
              <a:buNone/>
              <a:defRPr sz="1200">
                <a:solidFill>
                  <a:schemeClr val="lt1"/>
                </a:solidFill>
                <a:latin typeface="Calibri"/>
                <a:ea typeface="Calibri"/>
                <a:cs typeface="Calibri"/>
                <a:sym typeface="Calibri"/>
              </a:defRPr>
            </a:lvl7pPr>
            <a:lvl8pPr indent="0" lvl="7" marL="0" algn="r">
              <a:spcBef>
                <a:spcPts val="0"/>
              </a:spcBef>
              <a:buNone/>
              <a:defRPr sz="1200">
                <a:solidFill>
                  <a:schemeClr val="lt1"/>
                </a:solidFill>
                <a:latin typeface="Calibri"/>
                <a:ea typeface="Calibri"/>
                <a:cs typeface="Calibri"/>
                <a:sym typeface="Calibri"/>
              </a:defRPr>
            </a:lvl8pPr>
            <a:lvl9pPr indent="0" lvl="8" marL="0" algn="r">
              <a:spcBef>
                <a:spcPts val="0"/>
              </a:spcBef>
              <a:buNone/>
              <a:defRPr sz="12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381000" y="230188"/>
            <a:ext cx="8382000" cy="664797"/>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FFFFB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lt1"/>
                </a:solidFill>
                <a:latin typeface="Calibri"/>
                <a:ea typeface="Calibri"/>
                <a:cs typeface="Calibri"/>
                <a:sym typeface="Calibri"/>
              </a:defRPr>
            </a:lvl1pPr>
            <a:lvl2pPr indent="0" lvl="1" marL="0" algn="r">
              <a:spcBef>
                <a:spcPts val="0"/>
              </a:spcBef>
              <a:buNone/>
              <a:defRPr sz="1200">
                <a:solidFill>
                  <a:schemeClr val="lt1"/>
                </a:solidFill>
                <a:latin typeface="Calibri"/>
                <a:ea typeface="Calibri"/>
                <a:cs typeface="Calibri"/>
                <a:sym typeface="Calibri"/>
              </a:defRPr>
            </a:lvl2pPr>
            <a:lvl3pPr indent="0" lvl="2" marL="0" algn="r">
              <a:spcBef>
                <a:spcPts val="0"/>
              </a:spcBef>
              <a:buNone/>
              <a:defRPr sz="1200">
                <a:solidFill>
                  <a:schemeClr val="lt1"/>
                </a:solidFill>
                <a:latin typeface="Calibri"/>
                <a:ea typeface="Calibri"/>
                <a:cs typeface="Calibri"/>
                <a:sym typeface="Calibri"/>
              </a:defRPr>
            </a:lvl3pPr>
            <a:lvl4pPr indent="0" lvl="3" marL="0" algn="r">
              <a:spcBef>
                <a:spcPts val="0"/>
              </a:spcBef>
              <a:buNone/>
              <a:defRPr sz="1200">
                <a:solidFill>
                  <a:schemeClr val="lt1"/>
                </a:solidFill>
                <a:latin typeface="Calibri"/>
                <a:ea typeface="Calibri"/>
                <a:cs typeface="Calibri"/>
                <a:sym typeface="Calibri"/>
              </a:defRPr>
            </a:lvl4pPr>
            <a:lvl5pPr indent="0" lvl="4" marL="0" algn="r">
              <a:spcBef>
                <a:spcPts val="0"/>
              </a:spcBef>
              <a:buNone/>
              <a:defRPr sz="1200">
                <a:solidFill>
                  <a:schemeClr val="lt1"/>
                </a:solidFill>
                <a:latin typeface="Calibri"/>
                <a:ea typeface="Calibri"/>
                <a:cs typeface="Calibri"/>
                <a:sym typeface="Calibri"/>
              </a:defRPr>
            </a:lvl5pPr>
            <a:lvl6pPr indent="0" lvl="5" marL="0" algn="r">
              <a:spcBef>
                <a:spcPts val="0"/>
              </a:spcBef>
              <a:buNone/>
              <a:defRPr sz="1200">
                <a:solidFill>
                  <a:schemeClr val="lt1"/>
                </a:solidFill>
                <a:latin typeface="Calibri"/>
                <a:ea typeface="Calibri"/>
                <a:cs typeface="Calibri"/>
                <a:sym typeface="Calibri"/>
              </a:defRPr>
            </a:lvl6pPr>
            <a:lvl7pPr indent="0" lvl="6" marL="0" algn="r">
              <a:spcBef>
                <a:spcPts val="0"/>
              </a:spcBef>
              <a:buNone/>
              <a:defRPr sz="1200">
                <a:solidFill>
                  <a:schemeClr val="lt1"/>
                </a:solidFill>
                <a:latin typeface="Calibri"/>
                <a:ea typeface="Calibri"/>
                <a:cs typeface="Calibri"/>
                <a:sym typeface="Calibri"/>
              </a:defRPr>
            </a:lvl7pPr>
            <a:lvl8pPr indent="0" lvl="7" marL="0" algn="r">
              <a:spcBef>
                <a:spcPts val="0"/>
              </a:spcBef>
              <a:buNone/>
              <a:defRPr sz="1200">
                <a:solidFill>
                  <a:schemeClr val="lt1"/>
                </a:solidFill>
                <a:latin typeface="Calibri"/>
                <a:ea typeface="Calibri"/>
                <a:cs typeface="Calibri"/>
                <a:sym typeface="Calibri"/>
              </a:defRPr>
            </a:lvl8pPr>
            <a:lvl9pPr indent="0" lvl="8" marL="0" algn="r">
              <a:spcBef>
                <a:spcPts val="0"/>
              </a:spcBef>
              <a:buNone/>
              <a:defRPr sz="12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lt1"/>
                </a:solidFill>
                <a:latin typeface="Calibri"/>
                <a:ea typeface="Calibri"/>
                <a:cs typeface="Calibri"/>
                <a:sym typeface="Calibri"/>
              </a:defRPr>
            </a:lvl1pPr>
            <a:lvl2pPr indent="0" lvl="1" marL="0" algn="r">
              <a:spcBef>
                <a:spcPts val="0"/>
              </a:spcBef>
              <a:buNone/>
              <a:defRPr sz="1200">
                <a:solidFill>
                  <a:schemeClr val="lt1"/>
                </a:solidFill>
                <a:latin typeface="Calibri"/>
                <a:ea typeface="Calibri"/>
                <a:cs typeface="Calibri"/>
                <a:sym typeface="Calibri"/>
              </a:defRPr>
            </a:lvl2pPr>
            <a:lvl3pPr indent="0" lvl="2" marL="0" algn="r">
              <a:spcBef>
                <a:spcPts val="0"/>
              </a:spcBef>
              <a:buNone/>
              <a:defRPr sz="1200">
                <a:solidFill>
                  <a:schemeClr val="lt1"/>
                </a:solidFill>
                <a:latin typeface="Calibri"/>
                <a:ea typeface="Calibri"/>
                <a:cs typeface="Calibri"/>
                <a:sym typeface="Calibri"/>
              </a:defRPr>
            </a:lvl3pPr>
            <a:lvl4pPr indent="0" lvl="3" marL="0" algn="r">
              <a:spcBef>
                <a:spcPts val="0"/>
              </a:spcBef>
              <a:buNone/>
              <a:defRPr sz="1200">
                <a:solidFill>
                  <a:schemeClr val="lt1"/>
                </a:solidFill>
                <a:latin typeface="Calibri"/>
                <a:ea typeface="Calibri"/>
                <a:cs typeface="Calibri"/>
                <a:sym typeface="Calibri"/>
              </a:defRPr>
            </a:lvl4pPr>
            <a:lvl5pPr indent="0" lvl="4" marL="0" algn="r">
              <a:spcBef>
                <a:spcPts val="0"/>
              </a:spcBef>
              <a:buNone/>
              <a:defRPr sz="1200">
                <a:solidFill>
                  <a:schemeClr val="lt1"/>
                </a:solidFill>
                <a:latin typeface="Calibri"/>
                <a:ea typeface="Calibri"/>
                <a:cs typeface="Calibri"/>
                <a:sym typeface="Calibri"/>
              </a:defRPr>
            </a:lvl5pPr>
            <a:lvl6pPr indent="0" lvl="5" marL="0" algn="r">
              <a:spcBef>
                <a:spcPts val="0"/>
              </a:spcBef>
              <a:buNone/>
              <a:defRPr sz="1200">
                <a:solidFill>
                  <a:schemeClr val="lt1"/>
                </a:solidFill>
                <a:latin typeface="Calibri"/>
                <a:ea typeface="Calibri"/>
                <a:cs typeface="Calibri"/>
                <a:sym typeface="Calibri"/>
              </a:defRPr>
            </a:lvl6pPr>
            <a:lvl7pPr indent="0" lvl="6" marL="0" algn="r">
              <a:spcBef>
                <a:spcPts val="0"/>
              </a:spcBef>
              <a:buNone/>
              <a:defRPr sz="1200">
                <a:solidFill>
                  <a:schemeClr val="lt1"/>
                </a:solidFill>
                <a:latin typeface="Calibri"/>
                <a:ea typeface="Calibri"/>
                <a:cs typeface="Calibri"/>
                <a:sym typeface="Calibri"/>
              </a:defRPr>
            </a:lvl7pPr>
            <a:lvl8pPr indent="0" lvl="7" marL="0" algn="r">
              <a:spcBef>
                <a:spcPts val="0"/>
              </a:spcBef>
              <a:buNone/>
              <a:defRPr sz="1200">
                <a:solidFill>
                  <a:schemeClr val="lt1"/>
                </a:solidFill>
                <a:latin typeface="Calibri"/>
                <a:ea typeface="Calibri"/>
                <a:cs typeface="Calibri"/>
                <a:sym typeface="Calibri"/>
              </a:defRPr>
            </a:lvl8pPr>
            <a:lvl9pPr indent="0" lvl="8" marL="0" algn="r">
              <a:spcBef>
                <a:spcPts val="0"/>
              </a:spcBef>
              <a:buNone/>
              <a:defRPr sz="12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ALKIN - Prints in GRAYSCALE">
  <p:cSld name="WALKIN - Prints in GRAYSCALE">
    <p:spTree>
      <p:nvGrpSpPr>
        <p:cNvPr id="56" name="Shape 56"/>
        <p:cNvGrpSpPr/>
        <p:nvPr/>
      </p:nvGrpSpPr>
      <p:grpSpPr>
        <a:xfrm>
          <a:off x="0" y="0"/>
          <a:ext cx="0" cy="0"/>
          <a:chOff x="0" y="0"/>
          <a:chExt cx="0" cy="0"/>
        </a:xfrm>
      </p:grpSpPr>
      <p:sp>
        <p:nvSpPr>
          <p:cNvPr id="57" name="Google Shape;57;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lt1"/>
                </a:solidFill>
                <a:latin typeface="Calibri"/>
                <a:ea typeface="Calibri"/>
                <a:cs typeface="Calibri"/>
                <a:sym typeface="Calibri"/>
              </a:defRPr>
            </a:lvl1pPr>
            <a:lvl2pPr indent="0" lvl="1" marL="0" algn="r">
              <a:spcBef>
                <a:spcPts val="0"/>
              </a:spcBef>
              <a:buNone/>
              <a:defRPr sz="1200">
                <a:solidFill>
                  <a:schemeClr val="lt1"/>
                </a:solidFill>
                <a:latin typeface="Calibri"/>
                <a:ea typeface="Calibri"/>
                <a:cs typeface="Calibri"/>
                <a:sym typeface="Calibri"/>
              </a:defRPr>
            </a:lvl2pPr>
            <a:lvl3pPr indent="0" lvl="2" marL="0" algn="r">
              <a:spcBef>
                <a:spcPts val="0"/>
              </a:spcBef>
              <a:buNone/>
              <a:defRPr sz="1200">
                <a:solidFill>
                  <a:schemeClr val="lt1"/>
                </a:solidFill>
                <a:latin typeface="Calibri"/>
                <a:ea typeface="Calibri"/>
                <a:cs typeface="Calibri"/>
                <a:sym typeface="Calibri"/>
              </a:defRPr>
            </a:lvl3pPr>
            <a:lvl4pPr indent="0" lvl="3" marL="0" algn="r">
              <a:spcBef>
                <a:spcPts val="0"/>
              </a:spcBef>
              <a:buNone/>
              <a:defRPr sz="1200">
                <a:solidFill>
                  <a:schemeClr val="lt1"/>
                </a:solidFill>
                <a:latin typeface="Calibri"/>
                <a:ea typeface="Calibri"/>
                <a:cs typeface="Calibri"/>
                <a:sym typeface="Calibri"/>
              </a:defRPr>
            </a:lvl4pPr>
            <a:lvl5pPr indent="0" lvl="4" marL="0" algn="r">
              <a:spcBef>
                <a:spcPts val="0"/>
              </a:spcBef>
              <a:buNone/>
              <a:defRPr sz="1200">
                <a:solidFill>
                  <a:schemeClr val="lt1"/>
                </a:solidFill>
                <a:latin typeface="Calibri"/>
                <a:ea typeface="Calibri"/>
                <a:cs typeface="Calibri"/>
                <a:sym typeface="Calibri"/>
              </a:defRPr>
            </a:lvl5pPr>
            <a:lvl6pPr indent="0" lvl="5" marL="0" algn="r">
              <a:spcBef>
                <a:spcPts val="0"/>
              </a:spcBef>
              <a:buNone/>
              <a:defRPr sz="1200">
                <a:solidFill>
                  <a:schemeClr val="lt1"/>
                </a:solidFill>
                <a:latin typeface="Calibri"/>
                <a:ea typeface="Calibri"/>
                <a:cs typeface="Calibri"/>
                <a:sym typeface="Calibri"/>
              </a:defRPr>
            </a:lvl6pPr>
            <a:lvl7pPr indent="0" lvl="6" marL="0" algn="r">
              <a:spcBef>
                <a:spcPts val="0"/>
              </a:spcBef>
              <a:buNone/>
              <a:defRPr sz="1200">
                <a:solidFill>
                  <a:schemeClr val="lt1"/>
                </a:solidFill>
                <a:latin typeface="Calibri"/>
                <a:ea typeface="Calibri"/>
                <a:cs typeface="Calibri"/>
                <a:sym typeface="Calibri"/>
              </a:defRPr>
            </a:lvl7pPr>
            <a:lvl8pPr indent="0" lvl="7" marL="0" algn="r">
              <a:spcBef>
                <a:spcPts val="0"/>
              </a:spcBef>
              <a:buNone/>
              <a:defRPr sz="1200">
                <a:solidFill>
                  <a:schemeClr val="lt1"/>
                </a:solidFill>
                <a:latin typeface="Calibri"/>
                <a:ea typeface="Calibri"/>
                <a:cs typeface="Calibri"/>
                <a:sym typeface="Calibri"/>
              </a:defRPr>
            </a:lvl8pPr>
            <a:lvl9pPr indent="0" lvl="8" marL="0" algn="r">
              <a:spcBef>
                <a:spcPts val="0"/>
              </a:spcBef>
              <a:buNone/>
              <a:defRPr sz="12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81000" y="230188"/>
            <a:ext cx="8382000" cy="664797"/>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rgbClr val="FFFFB9"/>
              </a:buClr>
              <a:buSzPts val="4800"/>
              <a:buFont typeface="Calibri"/>
              <a:buNone/>
              <a:defRPr b="0" i="0" sz="4800" u="none" cap="none" strike="noStrike">
                <a:solidFill>
                  <a:srgbClr val="FFFFB9"/>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381000" y="1412875"/>
            <a:ext cx="8382000" cy="2135969"/>
          </a:xfrm>
          <a:prstGeom prst="rect">
            <a:avLst/>
          </a:prstGeom>
          <a:noFill/>
          <a:ln>
            <a:noFill/>
          </a:ln>
        </p:spPr>
        <p:txBody>
          <a:bodyPr anchorCtr="0" anchor="t" bIns="0" lIns="0" spcFirstLastPara="1" rIns="0" wrap="square" tIns="0">
            <a:noAutofit/>
          </a:bodyPr>
          <a:lstStyle>
            <a:lvl1pPr indent="-431800" lvl="0" marL="457200" marR="0" rtl="0" algn="l">
              <a:lnSpc>
                <a:spcPct val="90000"/>
              </a:lnSpc>
              <a:spcBef>
                <a:spcPts val="640"/>
              </a:spcBef>
              <a:spcAft>
                <a:spcPts val="0"/>
              </a:spcAft>
              <a:buClr>
                <a:schemeClr val="lt1"/>
              </a:buClr>
              <a:buSzPts val="3200"/>
              <a:buFont typeface="Calibri"/>
              <a:buChar char="•"/>
              <a:defRPr b="0" i="0" sz="3200" u="none" cap="none" strike="noStrike">
                <a:solidFill>
                  <a:schemeClr val="lt1"/>
                </a:solidFill>
                <a:latin typeface="Calibri"/>
                <a:ea typeface="Calibri"/>
                <a:cs typeface="Calibri"/>
                <a:sym typeface="Calibri"/>
              </a:defRPr>
            </a:lvl1pPr>
            <a:lvl2pPr indent="-406400" lvl="1" marL="914400" marR="0" rtl="0" algn="l">
              <a:lnSpc>
                <a:spcPct val="90000"/>
              </a:lnSpc>
              <a:spcBef>
                <a:spcPts val="560"/>
              </a:spcBef>
              <a:spcAft>
                <a:spcPts val="0"/>
              </a:spcAft>
              <a:buClr>
                <a:schemeClr val="lt1"/>
              </a:buClr>
              <a:buSzPts val="2800"/>
              <a:buFont typeface="Calibri"/>
              <a:buChar char="•"/>
              <a:defRPr b="0" i="0" sz="2800" u="none" cap="none" strike="noStrike">
                <a:solidFill>
                  <a:schemeClr val="lt1"/>
                </a:solidFill>
                <a:latin typeface="Calibri"/>
                <a:ea typeface="Calibri"/>
                <a:cs typeface="Calibri"/>
                <a:sym typeface="Calibri"/>
              </a:defRPr>
            </a:lvl2pPr>
            <a:lvl3pPr indent="-381000" lvl="2" marL="1371600" marR="0" rtl="0" algn="l">
              <a:lnSpc>
                <a:spcPct val="90000"/>
              </a:lnSpc>
              <a:spcBef>
                <a:spcPts val="480"/>
              </a:spcBef>
              <a:spcAft>
                <a:spcPts val="0"/>
              </a:spcAft>
              <a:buClr>
                <a:schemeClr val="lt1"/>
              </a:buClr>
              <a:buSzPts val="2400"/>
              <a:buFont typeface="Calibri"/>
              <a:buChar char="•"/>
              <a:defRPr b="0" i="0" sz="2400" u="none" cap="none" strike="noStrike">
                <a:solidFill>
                  <a:schemeClr val="lt1"/>
                </a:solidFill>
                <a:latin typeface="Calibri"/>
                <a:ea typeface="Calibri"/>
                <a:cs typeface="Calibri"/>
                <a:sym typeface="Calibri"/>
              </a:defRPr>
            </a:lvl3pPr>
            <a:lvl4pPr indent="-381000" lvl="3" marL="1828800" marR="0" rtl="0" algn="l">
              <a:lnSpc>
                <a:spcPct val="90000"/>
              </a:lnSpc>
              <a:spcBef>
                <a:spcPts val="480"/>
              </a:spcBef>
              <a:spcAft>
                <a:spcPts val="0"/>
              </a:spcAft>
              <a:buClr>
                <a:schemeClr val="lt1"/>
              </a:buClr>
              <a:buSzPts val="2400"/>
              <a:buFont typeface="Calibri"/>
              <a:buChar char="•"/>
              <a:defRPr b="0" i="0" sz="2400" u="none" cap="none" strike="noStrike">
                <a:solidFill>
                  <a:schemeClr val="lt1"/>
                </a:solidFill>
                <a:latin typeface="Calibri"/>
                <a:ea typeface="Calibri"/>
                <a:cs typeface="Calibri"/>
                <a:sym typeface="Calibri"/>
              </a:defRPr>
            </a:lvl4pPr>
            <a:lvl5pPr indent="-381000" lvl="4" marL="2286000" marR="0" rtl="0" algn="l">
              <a:lnSpc>
                <a:spcPct val="90000"/>
              </a:lnSpc>
              <a:spcBef>
                <a:spcPts val="480"/>
              </a:spcBef>
              <a:spcAft>
                <a:spcPts val="0"/>
              </a:spcAft>
              <a:buClr>
                <a:schemeClr val="lt1"/>
              </a:buClr>
              <a:buSzPts val="2400"/>
              <a:buFont typeface="Calibri"/>
              <a:buChar char="•"/>
              <a:defRPr b="0" i="0" sz="2400" u="none" cap="none" strike="noStrike">
                <a:solidFill>
                  <a:schemeClr val="lt1"/>
                </a:solidFill>
                <a:latin typeface="Calibri"/>
                <a:ea typeface="Calibri"/>
                <a:cs typeface="Calibri"/>
                <a:sym typeface="Calibri"/>
              </a:defRPr>
            </a:lvl5pPr>
            <a:lvl6pPr indent="-355600" lvl="5" marL="27432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6pPr>
            <a:lvl7pPr indent="-355600" lvl="6" marL="32004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7pPr>
            <a:lvl8pPr indent="-355600" lvl="7" marL="36576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8pPr>
            <a:lvl9pPr indent="-355600" lvl="8" marL="41148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9pPr>
          </a:lstStyle>
          <a:p/>
        </p:txBody>
      </p:sp>
      <p:sp>
        <p:nvSpPr>
          <p:cNvPr id="12" name="Google Shape;12;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3" name="Google Shape;13;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alibri"/>
                <a:ea typeface="Calibri"/>
                <a:cs typeface="Calibri"/>
                <a:sym typeface="Calibri"/>
              </a:defRPr>
            </a:lvl1pPr>
            <a:lvl2pPr indent="0" lvl="1" marL="0" marR="0" rtl="0" algn="r">
              <a:spcBef>
                <a:spcPts val="0"/>
              </a:spcBef>
              <a:buNone/>
              <a:defRPr b="0" i="0" sz="1200" u="none" cap="none" strike="noStrike">
                <a:solidFill>
                  <a:schemeClr val="lt1"/>
                </a:solidFill>
                <a:latin typeface="Calibri"/>
                <a:ea typeface="Calibri"/>
                <a:cs typeface="Calibri"/>
                <a:sym typeface="Calibri"/>
              </a:defRPr>
            </a:lvl2pPr>
            <a:lvl3pPr indent="0" lvl="2" marL="0" marR="0" rtl="0" algn="r">
              <a:spcBef>
                <a:spcPts val="0"/>
              </a:spcBef>
              <a:buNone/>
              <a:defRPr b="0" i="0" sz="1200" u="none" cap="none" strike="noStrike">
                <a:solidFill>
                  <a:schemeClr val="lt1"/>
                </a:solidFill>
                <a:latin typeface="Calibri"/>
                <a:ea typeface="Calibri"/>
                <a:cs typeface="Calibri"/>
                <a:sym typeface="Calibri"/>
              </a:defRPr>
            </a:lvl3pPr>
            <a:lvl4pPr indent="0" lvl="3" marL="0" marR="0" rtl="0" algn="r">
              <a:spcBef>
                <a:spcPts val="0"/>
              </a:spcBef>
              <a:buNone/>
              <a:defRPr b="0" i="0" sz="1200" u="none" cap="none" strike="noStrike">
                <a:solidFill>
                  <a:schemeClr val="lt1"/>
                </a:solidFill>
                <a:latin typeface="Calibri"/>
                <a:ea typeface="Calibri"/>
                <a:cs typeface="Calibri"/>
                <a:sym typeface="Calibri"/>
              </a:defRPr>
            </a:lvl4pPr>
            <a:lvl5pPr indent="0" lvl="4" marL="0" marR="0" rtl="0" algn="r">
              <a:spcBef>
                <a:spcPts val="0"/>
              </a:spcBef>
              <a:buNone/>
              <a:defRPr b="0" i="0" sz="1200" u="none" cap="none" strike="noStrike">
                <a:solidFill>
                  <a:schemeClr val="lt1"/>
                </a:solidFill>
                <a:latin typeface="Calibri"/>
                <a:ea typeface="Calibri"/>
                <a:cs typeface="Calibri"/>
                <a:sym typeface="Calibri"/>
              </a:defRPr>
            </a:lvl5pPr>
            <a:lvl6pPr indent="0" lvl="5" marL="0" marR="0" rtl="0" algn="r">
              <a:spcBef>
                <a:spcPts val="0"/>
              </a:spcBef>
              <a:buNone/>
              <a:defRPr b="0" i="0" sz="1200" u="none" cap="none" strike="noStrike">
                <a:solidFill>
                  <a:schemeClr val="lt1"/>
                </a:solidFill>
                <a:latin typeface="Calibri"/>
                <a:ea typeface="Calibri"/>
                <a:cs typeface="Calibri"/>
                <a:sym typeface="Calibri"/>
              </a:defRPr>
            </a:lvl6pPr>
            <a:lvl7pPr indent="0" lvl="6" marL="0" marR="0" rtl="0" algn="r">
              <a:spcBef>
                <a:spcPts val="0"/>
              </a:spcBef>
              <a:buNone/>
              <a:defRPr b="0" i="0" sz="1200" u="none" cap="none" strike="noStrike">
                <a:solidFill>
                  <a:schemeClr val="lt1"/>
                </a:solidFill>
                <a:latin typeface="Calibri"/>
                <a:ea typeface="Calibri"/>
                <a:cs typeface="Calibri"/>
                <a:sym typeface="Calibri"/>
              </a:defRPr>
            </a:lvl7pPr>
            <a:lvl8pPr indent="0" lvl="7" marL="0" marR="0" rtl="0" algn="r">
              <a:spcBef>
                <a:spcPts val="0"/>
              </a:spcBef>
              <a:buNone/>
              <a:defRPr b="0" i="0" sz="1200" u="none" cap="none" strike="noStrike">
                <a:solidFill>
                  <a:schemeClr val="lt1"/>
                </a:solidFill>
                <a:latin typeface="Calibri"/>
                <a:ea typeface="Calibri"/>
                <a:cs typeface="Calibri"/>
                <a:sym typeface="Calibri"/>
              </a:defRPr>
            </a:lvl8pPr>
            <a:lvl9pPr indent="0" lvl="8" marL="0" marR="0" rtl="0" algn="r">
              <a:spcBef>
                <a:spcPts val="0"/>
              </a:spcBef>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ransition>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forms.gle/1ArbV7qyCvZw53QD6" TargetMode="External"/><Relationship Id="rId4" Type="http://schemas.openxmlformats.org/officeDocument/2006/relationships/image" Target="../media/image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22.jpg"/><Relationship Id="rId9" Type="http://schemas.openxmlformats.org/officeDocument/2006/relationships/image" Target="../media/image23.jpg"/><Relationship Id="rId5" Type="http://schemas.openxmlformats.org/officeDocument/2006/relationships/image" Target="../media/image30.jpg"/><Relationship Id="rId6" Type="http://schemas.openxmlformats.org/officeDocument/2006/relationships/image" Target="../media/image20.jpg"/><Relationship Id="rId7" Type="http://schemas.openxmlformats.org/officeDocument/2006/relationships/image" Target="../media/image4.jpg"/><Relationship Id="rId8"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cheddarup.com" TargetMode="External"/><Relationship Id="rId4" Type="http://schemas.openxmlformats.org/officeDocument/2006/relationships/image" Target="../media/image9.png"/><Relationship Id="rId5" Type="http://schemas.openxmlformats.org/officeDocument/2006/relationships/image" Target="../media/image14.png"/><Relationship Id="rId6" Type="http://schemas.openxmlformats.org/officeDocument/2006/relationships/image" Target="../media/image6.png"/><Relationship Id="rId7" Type="http://schemas.openxmlformats.org/officeDocument/2006/relationships/image" Target="../media/image13.png"/><Relationship Id="rId8"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mailto:president@nordoniabands.or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5.jpg"/><Relationship Id="rId4" Type="http://schemas.openxmlformats.org/officeDocument/2006/relationships/image" Target="../media/image32.jpg"/><Relationship Id="rId5" Type="http://schemas.openxmlformats.org/officeDocument/2006/relationships/image" Target="../media/image15.png"/><Relationship Id="rId6" Type="http://schemas.openxmlformats.org/officeDocument/2006/relationships/image" Target="../media/image1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mailto:liasion@nordoniabands.or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4.jpg"/><Relationship Id="rId4" Type="http://schemas.openxmlformats.org/officeDocument/2006/relationships/image" Target="../media/image28.jpg"/><Relationship Id="rId5" Type="http://schemas.openxmlformats.org/officeDocument/2006/relationships/image" Target="../media/image1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6.jpg"/><Relationship Id="rId4" Type="http://schemas.openxmlformats.org/officeDocument/2006/relationships/image" Target="../media/image21.jpg"/><Relationship Id="rId5" Type="http://schemas.openxmlformats.org/officeDocument/2006/relationships/image" Target="../media/image3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5.jpg"/><Relationship Id="rId4" Type="http://schemas.openxmlformats.org/officeDocument/2006/relationships/image" Target="../media/image24.jpg"/><Relationship Id="rId5" Type="http://schemas.openxmlformats.org/officeDocument/2006/relationships/image" Target="../media/image27.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mailto:treasurer@nordoniabands.org" TargetMode="External"/><Relationship Id="rId4" Type="http://schemas.openxmlformats.org/officeDocument/2006/relationships/hyperlink" Target="mailto:president@nordoniabands.org" TargetMode="External"/><Relationship Id="rId5" Type="http://schemas.openxmlformats.org/officeDocument/2006/relationships/hyperlink" Target="http://my.cheddarup.com/c/2021-band-donation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drive.google.com/file/d/1QN6Gjzzi4UD2zJl7ctZnB1sQ5K944AQX/view?usp=sharing"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9.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drive.google.com/file/d/1uawbKfJNXUbng7IG4-Oy_UIzHB7hCDvE/view?usp=shari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4"/>
          <p:cNvSpPr txBox="1"/>
          <p:nvPr>
            <p:ph type="ctrTitle"/>
          </p:nvPr>
        </p:nvSpPr>
        <p:spPr>
          <a:xfrm>
            <a:off x="730188" y="317880"/>
            <a:ext cx="7681800" cy="7614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rgbClr val="639D6D"/>
              </a:buClr>
              <a:buSzPts val="5400"/>
              <a:buFont typeface="Calibri"/>
              <a:buNone/>
            </a:pPr>
            <a:r>
              <a:rPr b="1" lang="en-US">
                <a:solidFill>
                  <a:schemeClr val="lt2"/>
                </a:solidFill>
              </a:rPr>
              <a:t>Nordonia Band Program</a:t>
            </a:r>
            <a:endParaRPr>
              <a:solidFill>
                <a:schemeClr val="lt2"/>
              </a:solidFill>
            </a:endParaRPr>
          </a:p>
        </p:txBody>
      </p:sp>
      <p:sp>
        <p:nvSpPr>
          <p:cNvPr id="81" name="Google Shape;81;p14"/>
          <p:cNvSpPr txBox="1"/>
          <p:nvPr>
            <p:ph idx="1" type="subTitle"/>
          </p:nvPr>
        </p:nvSpPr>
        <p:spPr>
          <a:xfrm>
            <a:off x="730250" y="5411800"/>
            <a:ext cx="7681800" cy="9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a:t>2025-2026 Kickoff Meeting</a:t>
            </a:r>
            <a:endParaRPr/>
          </a:p>
          <a:p>
            <a:pPr indent="0" lvl="0" marL="0" rtl="0" algn="l">
              <a:spcBef>
                <a:spcPts val="0"/>
              </a:spcBef>
              <a:spcAft>
                <a:spcPts val="0"/>
              </a:spcAft>
              <a:buClr>
                <a:schemeClr val="dk1"/>
              </a:buClr>
              <a:buSzPts val="1100"/>
              <a:buFont typeface="Arial"/>
              <a:buNone/>
            </a:pPr>
            <a:r>
              <a:rPr lang="en-US" sz="2000"/>
              <a:t>Tuesday June 3rd</a:t>
            </a:r>
            <a:endParaRPr/>
          </a:p>
        </p:txBody>
      </p:sp>
      <p:sp>
        <p:nvSpPr>
          <p:cNvPr id="82" name="Google Shape;82;p14"/>
          <p:cNvSpPr txBox="1"/>
          <p:nvPr/>
        </p:nvSpPr>
        <p:spPr>
          <a:xfrm>
            <a:off x="0" y="1628300"/>
            <a:ext cx="9144000" cy="926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Clr>
                <a:schemeClr val="dk1"/>
              </a:buClr>
              <a:buSzPts val="1100"/>
              <a:buFont typeface="Arial"/>
              <a:buNone/>
            </a:pPr>
            <a:r>
              <a:rPr lang="en-US" sz="3700">
                <a:solidFill>
                  <a:schemeClr val="lt1"/>
                </a:solidFill>
                <a:latin typeface="Calibri"/>
                <a:ea typeface="Calibri"/>
                <a:cs typeface="Calibri"/>
                <a:sym typeface="Calibri"/>
              </a:rPr>
              <a:t>Through respect, community, and musical excellence, we strive to create a positive and inclusive environment where students grow as musicians, leaders, and well-rounded humans</a:t>
            </a:r>
            <a:endParaRPr sz="3700">
              <a:solidFill>
                <a:schemeClr val="lt1"/>
              </a:solidFill>
              <a:latin typeface="Calibri"/>
              <a:ea typeface="Calibri"/>
              <a:cs typeface="Calibri"/>
              <a:sym typeface="Calibri"/>
            </a:endParaRPr>
          </a:p>
          <a:p>
            <a:pPr indent="0" lvl="0" marL="0" rtl="0" algn="ctr">
              <a:spcBef>
                <a:spcPts val="1200"/>
              </a:spcBef>
              <a:spcAft>
                <a:spcPts val="0"/>
              </a:spcAft>
              <a:buNone/>
            </a:pPr>
            <a:r>
              <a:t/>
            </a:r>
            <a:endParaRPr sz="3700">
              <a:solidFill>
                <a:schemeClr val="lt1"/>
              </a:solidFill>
              <a:latin typeface="Calibri"/>
              <a:ea typeface="Calibri"/>
              <a:cs typeface="Calibri"/>
              <a:sym typeface="Calibri"/>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3"/>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74" name="Google Shape;174;p23"/>
          <p:cNvSpPr txBox="1"/>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n-US" sz="2000">
                <a:solidFill>
                  <a:srgbClr val="FFFFFF"/>
                </a:solidFill>
                <a:latin typeface="Calibri"/>
                <a:ea typeface="Calibri"/>
                <a:cs typeface="Calibri"/>
                <a:sym typeface="Calibri"/>
              </a:rPr>
              <a:t>‹#›</a:t>
            </a:fld>
            <a:endParaRPr b="1" sz="2000">
              <a:solidFill>
                <a:srgbClr val="FFFFFF"/>
              </a:solidFill>
              <a:latin typeface="Calibri"/>
              <a:ea typeface="Calibri"/>
              <a:cs typeface="Calibri"/>
              <a:sym typeface="Calibri"/>
            </a:endParaRPr>
          </a:p>
        </p:txBody>
      </p:sp>
      <p:sp>
        <p:nvSpPr>
          <p:cNvPr id="175" name="Google Shape;175;p23"/>
          <p:cNvSpPr txBox="1"/>
          <p:nvPr/>
        </p:nvSpPr>
        <p:spPr>
          <a:xfrm>
            <a:off x="381000" y="395446"/>
            <a:ext cx="8382000" cy="14553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b="1" lang="en-US" sz="4800">
                <a:solidFill>
                  <a:schemeClr val="lt2"/>
                </a:solidFill>
                <a:latin typeface="Calibri"/>
                <a:ea typeface="Calibri"/>
                <a:cs typeface="Calibri"/>
                <a:sym typeface="Calibri"/>
              </a:rPr>
              <a:t>Away Band Camp</a:t>
            </a:r>
            <a:endParaRPr sz="4800">
              <a:solidFill>
                <a:schemeClr val="lt2"/>
              </a:solidFill>
              <a:latin typeface="Calibri"/>
              <a:ea typeface="Calibri"/>
              <a:cs typeface="Calibri"/>
              <a:sym typeface="Calibri"/>
            </a:endParaRPr>
          </a:p>
        </p:txBody>
      </p:sp>
      <p:sp>
        <p:nvSpPr>
          <p:cNvPr id="176" name="Google Shape;176;p23"/>
          <p:cNvSpPr txBox="1"/>
          <p:nvPr/>
        </p:nvSpPr>
        <p:spPr>
          <a:xfrm>
            <a:off x="150" y="1051925"/>
            <a:ext cx="9144000" cy="345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100">
                <a:solidFill>
                  <a:srgbClr val="FFFFFF"/>
                </a:solidFill>
                <a:latin typeface="Calibri"/>
                <a:ea typeface="Calibri"/>
                <a:cs typeface="Calibri"/>
                <a:sym typeface="Calibri"/>
              </a:rPr>
              <a:t>Skyview Ranch          July 27th  –  August 1st</a:t>
            </a:r>
            <a:endParaRPr b="1" sz="2100">
              <a:solidFill>
                <a:srgbClr val="FFFFFF"/>
              </a:solidFill>
              <a:latin typeface="Calibri"/>
              <a:ea typeface="Calibri"/>
              <a:cs typeface="Calibri"/>
              <a:sym typeface="Calibri"/>
            </a:endParaRPr>
          </a:p>
          <a:p>
            <a:pPr indent="0" lvl="0" marL="0" rtl="0" algn="ctr">
              <a:spcBef>
                <a:spcPts val="0"/>
              </a:spcBef>
              <a:spcAft>
                <a:spcPts val="0"/>
              </a:spcAft>
              <a:buNone/>
            </a:pPr>
            <a:r>
              <a:t/>
            </a:r>
            <a:endParaRPr b="1" sz="2100">
              <a:solidFill>
                <a:srgbClr val="FFFFFF"/>
              </a:solidFill>
              <a:latin typeface="Calibri"/>
              <a:ea typeface="Calibri"/>
              <a:cs typeface="Calibri"/>
              <a:sym typeface="Calibri"/>
            </a:endParaRPr>
          </a:p>
          <a:p>
            <a:pPr indent="-323850" lvl="0" marL="457200" rtl="0" algn="l">
              <a:lnSpc>
                <a:spcPct val="115000"/>
              </a:lnSpc>
              <a:spcBef>
                <a:spcPts val="0"/>
              </a:spcBef>
              <a:spcAft>
                <a:spcPts val="0"/>
              </a:spcAft>
              <a:buClr>
                <a:schemeClr val="lt1"/>
              </a:buClr>
              <a:buSzPts val="1500"/>
              <a:buChar char="●"/>
            </a:pPr>
            <a:r>
              <a:rPr b="1" lang="en-US" sz="1500">
                <a:solidFill>
                  <a:schemeClr val="lt1"/>
                </a:solidFill>
              </a:rPr>
              <a:t>Intensive training program for marching band members.</a:t>
            </a:r>
            <a:endParaRPr b="1" sz="1500">
              <a:solidFill>
                <a:schemeClr val="lt1"/>
              </a:solidFill>
            </a:endParaRPr>
          </a:p>
          <a:p>
            <a:pPr indent="-323850" lvl="0" marL="457200" rtl="0" algn="l">
              <a:lnSpc>
                <a:spcPct val="115000"/>
              </a:lnSpc>
              <a:spcBef>
                <a:spcPts val="0"/>
              </a:spcBef>
              <a:spcAft>
                <a:spcPts val="0"/>
              </a:spcAft>
              <a:buClr>
                <a:schemeClr val="lt1"/>
              </a:buClr>
              <a:buSzPts val="1500"/>
              <a:buChar char="●"/>
            </a:pPr>
            <a:r>
              <a:rPr b="1" lang="en-US" sz="1500">
                <a:solidFill>
                  <a:schemeClr val="lt1"/>
                </a:solidFill>
              </a:rPr>
              <a:t>Focus on music, marching technique, and ensemble performance.</a:t>
            </a:r>
            <a:endParaRPr b="1" sz="1500">
              <a:solidFill>
                <a:schemeClr val="lt1"/>
              </a:solidFill>
            </a:endParaRPr>
          </a:p>
          <a:p>
            <a:pPr indent="-323850" lvl="0" marL="457200" rtl="0" algn="l">
              <a:lnSpc>
                <a:spcPct val="115000"/>
              </a:lnSpc>
              <a:spcBef>
                <a:spcPts val="0"/>
              </a:spcBef>
              <a:spcAft>
                <a:spcPts val="0"/>
              </a:spcAft>
              <a:buClr>
                <a:schemeClr val="lt1"/>
              </a:buClr>
              <a:buSzPts val="1500"/>
              <a:buChar char="●"/>
            </a:pPr>
            <a:r>
              <a:rPr b="1" lang="en-US" sz="1500">
                <a:solidFill>
                  <a:schemeClr val="lt1"/>
                </a:solidFill>
              </a:rPr>
              <a:t>Team-building activities to foster camaraderie.</a:t>
            </a:r>
            <a:endParaRPr b="1" sz="1500">
              <a:solidFill>
                <a:schemeClr val="lt1"/>
              </a:solidFill>
            </a:endParaRPr>
          </a:p>
          <a:p>
            <a:pPr indent="-323850" lvl="0" marL="457200" rtl="0" algn="l">
              <a:lnSpc>
                <a:spcPct val="115000"/>
              </a:lnSpc>
              <a:spcBef>
                <a:spcPts val="0"/>
              </a:spcBef>
              <a:spcAft>
                <a:spcPts val="0"/>
              </a:spcAft>
              <a:buClr>
                <a:schemeClr val="lt1"/>
              </a:buClr>
              <a:buSzPts val="1500"/>
              <a:buChar char="●"/>
            </a:pPr>
            <a:r>
              <a:rPr b="1" lang="en-US" sz="1500">
                <a:solidFill>
                  <a:schemeClr val="lt1"/>
                </a:solidFill>
              </a:rPr>
              <a:t>Physical conditioning to build endurance and stamina.</a:t>
            </a:r>
            <a:endParaRPr b="1" sz="1500">
              <a:solidFill>
                <a:schemeClr val="lt1"/>
              </a:solidFill>
            </a:endParaRPr>
          </a:p>
          <a:p>
            <a:pPr indent="-323850" lvl="0" marL="457200" rtl="0" algn="l">
              <a:lnSpc>
                <a:spcPct val="115000"/>
              </a:lnSpc>
              <a:spcBef>
                <a:spcPts val="0"/>
              </a:spcBef>
              <a:spcAft>
                <a:spcPts val="0"/>
              </a:spcAft>
              <a:buClr>
                <a:schemeClr val="lt1"/>
              </a:buClr>
              <a:buSzPts val="1500"/>
              <a:buChar char="●"/>
            </a:pPr>
            <a:r>
              <a:rPr b="1" lang="en-US" sz="1500">
                <a:solidFill>
                  <a:schemeClr val="lt1"/>
                </a:solidFill>
              </a:rPr>
              <a:t>Opportunities for student leadership development.</a:t>
            </a:r>
            <a:endParaRPr b="1" sz="1500">
              <a:solidFill>
                <a:schemeClr val="lt1"/>
              </a:solidFill>
            </a:endParaRPr>
          </a:p>
          <a:p>
            <a:pPr indent="-323850" lvl="0" marL="457200" rtl="0" algn="l">
              <a:lnSpc>
                <a:spcPct val="115000"/>
              </a:lnSpc>
              <a:spcBef>
                <a:spcPts val="0"/>
              </a:spcBef>
              <a:spcAft>
                <a:spcPts val="0"/>
              </a:spcAft>
              <a:buClr>
                <a:schemeClr val="lt1"/>
              </a:buClr>
              <a:buSzPts val="1500"/>
              <a:buChar char="●"/>
            </a:pPr>
            <a:r>
              <a:rPr b="1" lang="en-US" sz="1500">
                <a:solidFill>
                  <a:schemeClr val="lt1"/>
                </a:solidFill>
              </a:rPr>
              <a:t>Encouragement of parent involvement and support.</a:t>
            </a:r>
            <a:endParaRPr b="1" sz="1500">
              <a:solidFill>
                <a:schemeClr val="lt1"/>
              </a:solidFill>
            </a:endParaRPr>
          </a:p>
          <a:p>
            <a:pPr indent="-323850" lvl="0" marL="457200" rtl="0" algn="l">
              <a:lnSpc>
                <a:spcPct val="115000"/>
              </a:lnSpc>
              <a:spcBef>
                <a:spcPts val="0"/>
              </a:spcBef>
              <a:spcAft>
                <a:spcPts val="0"/>
              </a:spcAft>
              <a:buClr>
                <a:schemeClr val="lt1"/>
              </a:buClr>
              <a:buSzPts val="1500"/>
              <a:buChar char="●"/>
            </a:pPr>
            <a:r>
              <a:rPr b="1" lang="en-US" sz="1500">
                <a:solidFill>
                  <a:schemeClr val="lt1"/>
                </a:solidFill>
              </a:rPr>
              <a:t>Emphasis on creating a positive and inclusive learning environment.</a:t>
            </a:r>
            <a:endParaRPr b="1" sz="1500">
              <a:solidFill>
                <a:schemeClr val="lt1"/>
              </a:solidFill>
            </a:endParaRPr>
          </a:p>
          <a:p>
            <a:pPr indent="-323850" lvl="0" marL="457200" rtl="0" algn="l">
              <a:lnSpc>
                <a:spcPct val="115000"/>
              </a:lnSpc>
              <a:spcBef>
                <a:spcPts val="0"/>
              </a:spcBef>
              <a:spcAft>
                <a:spcPts val="0"/>
              </a:spcAft>
              <a:buClr>
                <a:schemeClr val="lt1"/>
              </a:buClr>
              <a:buSzPts val="1500"/>
              <a:buChar char="●"/>
            </a:pPr>
            <a:r>
              <a:rPr b="1" lang="en-US" sz="1500">
                <a:solidFill>
                  <a:schemeClr val="lt1"/>
                </a:solidFill>
              </a:rPr>
              <a:t>An opportunity for students to form friendships and continue to be a part of the band community.</a:t>
            </a:r>
            <a:endParaRPr b="1" sz="1500">
              <a:solidFill>
                <a:schemeClr val="lt1"/>
              </a:solidFill>
            </a:endParaRPr>
          </a:p>
          <a:p>
            <a:pPr indent="0" lvl="0" marL="0" rtl="0" algn="l">
              <a:lnSpc>
                <a:spcPct val="115000"/>
              </a:lnSpc>
              <a:spcBef>
                <a:spcPts val="0"/>
              </a:spcBef>
              <a:spcAft>
                <a:spcPts val="0"/>
              </a:spcAft>
              <a:buNone/>
            </a:pPr>
            <a:r>
              <a:t/>
            </a:r>
            <a:endParaRPr b="1" sz="1500">
              <a:solidFill>
                <a:schemeClr val="lt1"/>
              </a:solidFill>
            </a:endParaRPr>
          </a:p>
        </p:txBody>
      </p:sp>
      <p:pic>
        <p:nvPicPr>
          <p:cNvPr id="177" name="Google Shape;177;p23"/>
          <p:cNvPicPr preferRelativeResize="0"/>
          <p:nvPr/>
        </p:nvPicPr>
        <p:blipFill>
          <a:blip r:embed="rId3">
            <a:alphaModFix/>
          </a:blip>
          <a:stretch>
            <a:fillRect/>
          </a:stretch>
        </p:blipFill>
        <p:spPr>
          <a:xfrm>
            <a:off x="270875" y="4158725"/>
            <a:ext cx="3837000" cy="2237300"/>
          </a:xfrm>
          <a:prstGeom prst="rect">
            <a:avLst/>
          </a:prstGeom>
          <a:noFill/>
          <a:ln>
            <a:noFill/>
          </a:ln>
        </p:spPr>
      </p:pic>
      <p:pic>
        <p:nvPicPr>
          <p:cNvPr id="178" name="Google Shape;178;p23"/>
          <p:cNvPicPr preferRelativeResize="0"/>
          <p:nvPr/>
        </p:nvPicPr>
        <p:blipFill>
          <a:blip r:embed="rId4">
            <a:alphaModFix/>
          </a:blip>
          <a:stretch>
            <a:fillRect/>
          </a:stretch>
        </p:blipFill>
        <p:spPr>
          <a:xfrm>
            <a:off x="4572000" y="4158725"/>
            <a:ext cx="4259251" cy="2197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4"/>
          <p:cNvSpPr txBox="1"/>
          <p:nvPr>
            <p:ph type="title"/>
          </p:nvPr>
        </p:nvSpPr>
        <p:spPr>
          <a:xfrm>
            <a:off x="381000" y="230188"/>
            <a:ext cx="8382000" cy="66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solidFill>
                  <a:schemeClr val="lt2"/>
                </a:solidFill>
              </a:rPr>
              <a:t>BAND App - Main </a:t>
            </a:r>
            <a:r>
              <a:rPr lang="en-US">
                <a:solidFill>
                  <a:schemeClr val="lt2"/>
                </a:solidFill>
              </a:rPr>
              <a:t>Communication</a:t>
            </a:r>
            <a:endParaRPr>
              <a:solidFill>
                <a:schemeClr val="lt2"/>
              </a:solidFill>
            </a:endParaRPr>
          </a:p>
          <a:p>
            <a:pPr indent="0" lvl="0" marL="0" rtl="0" algn="l">
              <a:spcBef>
                <a:spcPts val="0"/>
              </a:spcBef>
              <a:spcAft>
                <a:spcPts val="0"/>
              </a:spcAft>
              <a:buNone/>
            </a:pPr>
            <a:r>
              <a:t/>
            </a:r>
            <a:endParaRPr>
              <a:solidFill>
                <a:schemeClr val="lt2"/>
              </a:solidFill>
            </a:endParaRPr>
          </a:p>
        </p:txBody>
      </p:sp>
      <p:sp>
        <p:nvSpPr>
          <p:cNvPr id="185" name="Google Shape;185;p24"/>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86" name="Google Shape;186;p24" title="Nordonia_BAND_App_QR.png"/>
          <p:cNvPicPr preferRelativeResize="0"/>
          <p:nvPr/>
        </p:nvPicPr>
        <p:blipFill>
          <a:blip r:embed="rId3">
            <a:alphaModFix/>
          </a:blip>
          <a:stretch>
            <a:fillRect/>
          </a:stretch>
        </p:blipFill>
        <p:spPr>
          <a:xfrm>
            <a:off x="2226550" y="1665450"/>
            <a:ext cx="4690900" cy="4690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5"/>
          <p:cNvSpPr txBox="1"/>
          <p:nvPr>
            <p:ph type="title"/>
          </p:nvPr>
        </p:nvSpPr>
        <p:spPr>
          <a:xfrm>
            <a:off x="381000" y="230188"/>
            <a:ext cx="8382000" cy="664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a:solidFill>
                  <a:schemeClr val="lt2"/>
                </a:solidFill>
              </a:rPr>
              <a:t>Summer Schedule</a:t>
            </a:r>
            <a:endParaRPr>
              <a:solidFill>
                <a:schemeClr val="lt2"/>
              </a:solidFill>
            </a:endParaRPr>
          </a:p>
        </p:txBody>
      </p:sp>
      <p:sp>
        <p:nvSpPr>
          <p:cNvPr id="193" name="Google Shape;193;p25"/>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94" name="Google Shape;194;p25" title="Summer Schedule.PNG"/>
          <p:cNvPicPr preferRelativeResize="0"/>
          <p:nvPr/>
        </p:nvPicPr>
        <p:blipFill>
          <a:blip r:embed="rId3">
            <a:alphaModFix/>
          </a:blip>
          <a:stretch>
            <a:fillRect/>
          </a:stretch>
        </p:blipFill>
        <p:spPr>
          <a:xfrm>
            <a:off x="2307988" y="894988"/>
            <a:ext cx="4528019" cy="565821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6"/>
          <p:cNvSpPr txBox="1"/>
          <p:nvPr>
            <p:ph type="title"/>
          </p:nvPr>
        </p:nvSpPr>
        <p:spPr>
          <a:xfrm>
            <a:off x="381000" y="230188"/>
            <a:ext cx="8382000" cy="11634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rgbClr val="639D6D"/>
              </a:buClr>
              <a:buSzPts val="4770"/>
              <a:buFont typeface="Calibri"/>
              <a:buNone/>
            </a:pPr>
            <a:r>
              <a:rPr b="1" lang="en-US" sz="4770">
                <a:solidFill>
                  <a:schemeClr val="lt2"/>
                </a:solidFill>
              </a:rPr>
              <a:t>Attendance</a:t>
            </a:r>
            <a:br>
              <a:rPr b="1" lang="en-US" sz="4770">
                <a:solidFill>
                  <a:schemeClr val="lt2"/>
                </a:solidFill>
              </a:rPr>
            </a:br>
            <a:br>
              <a:rPr b="1" lang="en-US" sz="3240">
                <a:solidFill>
                  <a:schemeClr val="lt2"/>
                </a:solidFill>
              </a:rPr>
            </a:br>
            <a:endParaRPr b="1" sz="3240">
              <a:solidFill>
                <a:schemeClr val="lt2"/>
              </a:solidFill>
            </a:endParaRPr>
          </a:p>
        </p:txBody>
      </p:sp>
      <p:sp>
        <p:nvSpPr>
          <p:cNvPr id="204" name="Google Shape;204;p26"/>
          <p:cNvSpPr txBox="1"/>
          <p:nvPr>
            <p:ph idx="1" type="body"/>
          </p:nvPr>
        </p:nvSpPr>
        <p:spPr>
          <a:xfrm>
            <a:off x="120400" y="948213"/>
            <a:ext cx="8382000" cy="3779400"/>
          </a:xfrm>
          <a:prstGeom prst="rect">
            <a:avLst/>
          </a:prstGeom>
          <a:noFill/>
          <a:ln>
            <a:noFill/>
          </a:ln>
        </p:spPr>
        <p:txBody>
          <a:bodyPr anchorCtr="0" anchor="t" bIns="0" lIns="0" spcFirstLastPara="1" rIns="0" wrap="square" tIns="0">
            <a:noAutofit/>
          </a:bodyPr>
          <a:lstStyle/>
          <a:p>
            <a:pPr indent="-396875" lvl="1" marL="396875" rtl="0" algn="l">
              <a:lnSpc>
                <a:spcPct val="115000"/>
              </a:lnSpc>
              <a:spcBef>
                <a:spcPts val="0"/>
              </a:spcBef>
              <a:spcAft>
                <a:spcPts val="0"/>
              </a:spcAft>
              <a:buClr>
                <a:schemeClr val="lt1"/>
              </a:buClr>
              <a:buSzPts val="2960"/>
              <a:buFont typeface="Calibri"/>
              <a:buChar char="•"/>
            </a:pPr>
            <a:r>
              <a:rPr lang="en-US" sz="2960"/>
              <a:t>Report times are communicated via the BAND App, NordoniaBands.org website, email and Facebook</a:t>
            </a:r>
            <a:endParaRPr/>
          </a:p>
          <a:p>
            <a:pPr indent="-396875" lvl="1" marL="396875" rtl="0" algn="l">
              <a:lnSpc>
                <a:spcPct val="115000"/>
              </a:lnSpc>
              <a:spcBef>
                <a:spcPts val="592"/>
              </a:spcBef>
              <a:spcAft>
                <a:spcPts val="0"/>
              </a:spcAft>
              <a:buClr>
                <a:schemeClr val="lt1"/>
              </a:buClr>
              <a:buSzPts val="2960"/>
              <a:buFont typeface="Calibri"/>
              <a:buChar char="•"/>
            </a:pPr>
            <a:r>
              <a:rPr lang="en-US" sz="2960"/>
              <a:t>Early is on time and on time is late!</a:t>
            </a:r>
            <a:endParaRPr sz="2960"/>
          </a:p>
          <a:p>
            <a:pPr indent="-396875" lvl="1" marL="396875" rtl="0" algn="l">
              <a:lnSpc>
                <a:spcPct val="115000"/>
              </a:lnSpc>
              <a:spcBef>
                <a:spcPts val="592"/>
              </a:spcBef>
              <a:spcAft>
                <a:spcPts val="0"/>
              </a:spcAft>
              <a:buClr>
                <a:schemeClr val="lt1"/>
              </a:buClr>
              <a:buSzPts val="2960"/>
              <a:buFont typeface="Calibri"/>
              <a:buChar char="•"/>
            </a:pPr>
            <a:r>
              <a:rPr lang="en-US" sz="2960"/>
              <a:t>Scheduling - Reduction of 100 Summer Hours</a:t>
            </a:r>
            <a:endParaRPr/>
          </a:p>
          <a:p>
            <a:pPr indent="-396875" lvl="1" marL="914400" rtl="0" algn="l">
              <a:lnSpc>
                <a:spcPct val="115000"/>
              </a:lnSpc>
              <a:spcBef>
                <a:spcPts val="444"/>
              </a:spcBef>
              <a:spcAft>
                <a:spcPts val="0"/>
              </a:spcAft>
              <a:buClr>
                <a:schemeClr val="lt1"/>
              </a:buClr>
              <a:buSzPts val="2220"/>
              <a:buFont typeface="Calibri"/>
              <a:buChar char="•"/>
            </a:pPr>
            <a:r>
              <a:rPr lang="en-US" sz="2220"/>
              <a:t>Avoid appointments during band rehearsals / events if possible</a:t>
            </a:r>
            <a:endParaRPr/>
          </a:p>
          <a:p>
            <a:pPr indent="-396875" lvl="1" marL="914400" rtl="0" algn="l">
              <a:lnSpc>
                <a:spcPct val="115000"/>
              </a:lnSpc>
              <a:spcBef>
                <a:spcPts val="444"/>
              </a:spcBef>
              <a:spcAft>
                <a:spcPts val="0"/>
              </a:spcAft>
              <a:buClr>
                <a:schemeClr val="lt1"/>
              </a:buClr>
              <a:buSzPts val="2220"/>
              <a:buFont typeface="Calibri"/>
              <a:buChar char="•"/>
            </a:pPr>
            <a:r>
              <a:rPr lang="en-US" sz="2220"/>
              <a:t>Minimize conflict with family vacations as much as possible</a:t>
            </a:r>
            <a:endParaRPr/>
          </a:p>
          <a:p>
            <a:pPr indent="-396875" lvl="1" marL="914400" rtl="0" algn="l">
              <a:lnSpc>
                <a:spcPct val="115000"/>
              </a:lnSpc>
              <a:spcBef>
                <a:spcPts val="444"/>
              </a:spcBef>
              <a:spcAft>
                <a:spcPts val="0"/>
              </a:spcAft>
              <a:buClr>
                <a:schemeClr val="lt1"/>
              </a:buClr>
              <a:buSzPts val="2220"/>
              <a:buFont typeface="Calibri"/>
              <a:buChar char="•"/>
            </a:pPr>
            <a:r>
              <a:rPr lang="en-US" sz="2220"/>
              <a:t>Provide employers with band schedule</a:t>
            </a:r>
            <a:endParaRPr sz="2590"/>
          </a:p>
          <a:p>
            <a:pPr indent="0" lvl="0" marL="0" rtl="0" algn="ctr">
              <a:spcBef>
                <a:spcPts val="0"/>
              </a:spcBef>
              <a:spcAft>
                <a:spcPts val="0"/>
              </a:spcAft>
              <a:buNone/>
            </a:pPr>
            <a:r>
              <a:t/>
            </a:r>
            <a:endParaRPr b="1" sz="1000">
              <a:solidFill>
                <a:schemeClr val="lt2"/>
              </a:solidFill>
            </a:endParaRPr>
          </a:p>
          <a:p>
            <a:pPr indent="0" lvl="0" marL="0" rtl="0" algn="ctr">
              <a:spcBef>
                <a:spcPts val="0"/>
              </a:spcBef>
              <a:spcAft>
                <a:spcPts val="0"/>
              </a:spcAft>
              <a:buNone/>
            </a:pPr>
            <a:r>
              <a:rPr b="1" lang="en-US" sz="4000">
                <a:solidFill>
                  <a:schemeClr val="lt2"/>
                </a:solidFill>
              </a:rPr>
              <a:t>Summer Absence Form:</a:t>
            </a:r>
            <a:endParaRPr sz="4000"/>
          </a:p>
          <a:p>
            <a:pPr indent="0" lvl="0" marL="0" rtl="0" algn="l">
              <a:lnSpc>
                <a:spcPct val="100000"/>
              </a:lnSpc>
              <a:spcBef>
                <a:spcPts val="592"/>
              </a:spcBef>
              <a:spcAft>
                <a:spcPts val="0"/>
              </a:spcAft>
              <a:buClr>
                <a:schemeClr val="dk1"/>
              </a:buClr>
              <a:buSzPts val="1100"/>
              <a:buFont typeface="Arial"/>
              <a:buNone/>
            </a:pPr>
            <a:r>
              <a:rPr lang="en-US" sz="2400"/>
              <a:t>Report absences ahead of time</a:t>
            </a:r>
            <a:endParaRPr sz="2400"/>
          </a:p>
          <a:p>
            <a:pPr indent="-344487" lvl="2" marL="1258887" rtl="0" algn="l">
              <a:lnSpc>
                <a:spcPct val="100000"/>
              </a:lnSpc>
              <a:spcBef>
                <a:spcPts val="0"/>
              </a:spcBef>
              <a:spcAft>
                <a:spcPts val="0"/>
              </a:spcAft>
              <a:buSzPts val="2400"/>
              <a:buChar char="•"/>
            </a:pPr>
            <a:r>
              <a:rPr lang="en-US" u="sng">
                <a:solidFill>
                  <a:schemeClr val="hlink"/>
                </a:solidFill>
                <a:hlinkClick r:id="rId3"/>
              </a:rPr>
              <a:t>https://forms.gle/1ArbV7qyCvZw53QD6</a:t>
            </a:r>
            <a:endParaRPr/>
          </a:p>
          <a:p>
            <a:pPr indent="-344487" lvl="2" marL="1258887" rtl="0" algn="l">
              <a:lnSpc>
                <a:spcPct val="100000"/>
              </a:lnSpc>
              <a:spcBef>
                <a:spcPts val="480"/>
              </a:spcBef>
              <a:spcAft>
                <a:spcPts val="0"/>
              </a:spcAft>
              <a:buSzPts val="2400"/>
              <a:buChar char="•"/>
            </a:pPr>
            <a:r>
              <a:rPr lang="en-US"/>
              <a:t>Submit each absence </a:t>
            </a:r>
            <a:r>
              <a:rPr b="1" lang="en-US" sz="3100" u="sng"/>
              <a:t>separately</a:t>
            </a:r>
            <a:endParaRPr b="1" sz="3100" u="sng"/>
          </a:p>
          <a:p>
            <a:pPr indent="0" lvl="0" marL="0" rtl="0" algn="l">
              <a:lnSpc>
                <a:spcPct val="115000"/>
              </a:lnSpc>
              <a:spcBef>
                <a:spcPts val="518"/>
              </a:spcBef>
              <a:spcAft>
                <a:spcPts val="0"/>
              </a:spcAft>
              <a:buNone/>
            </a:pPr>
            <a:r>
              <a:t/>
            </a:r>
            <a:endParaRPr/>
          </a:p>
        </p:txBody>
      </p:sp>
      <p:sp>
        <p:nvSpPr>
          <p:cNvPr id="205" name="Google Shape;205;p2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06" name="Google Shape;206;p26" title="Absence Form.jpg"/>
          <p:cNvPicPr preferRelativeResize="0"/>
          <p:nvPr/>
        </p:nvPicPr>
        <p:blipFill>
          <a:blip r:embed="rId4">
            <a:alphaModFix/>
          </a:blip>
          <a:stretch>
            <a:fillRect/>
          </a:stretch>
        </p:blipFill>
        <p:spPr>
          <a:xfrm>
            <a:off x="7147550" y="4482263"/>
            <a:ext cx="1811863" cy="1811863"/>
          </a:xfrm>
          <a:prstGeom prst="rect">
            <a:avLst/>
          </a:prstGeom>
          <a:noFill/>
          <a:ln>
            <a:noFill/>
          </a:ln>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7"/>
          <p:cNvSpPr txBox="1"/>
          <p:nvPr>
            <p:ph type="title"/>
          </p:nvPr>
        </p:nvSpPr>
        <p:spPr>
          <a:xfrm>
            <a:off x="381000" y="230188"/>
            <a:ext cx="8382000" cy="11634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rgbClr val="639D6D"/>
              </a:buClr>
              <a:buSzPts val="4770"/>
              <a:buFont typeface="Calibri"/>
              <a:buNone/>
            </a:pPr>
            <a:r>
              <a:rPr b="1" lang="en-US" sz="4770">
                <a:solidFill>
                  <a:schemeClr val="lt2"/>
                </a:solidFill>
              </a:rPr>
              <a:t>Attendance</a:t>
            </a:r>
            <a:br>
              <a:rPr b="1" lang="en-US" sz="4770">
                <a:solidFill>
                  <a:schemeClr val="lt2"/>
                </a:solidFill>
              </a:rPr>
            </a:br>
            <a:r>
              <a:rPr b="1" lang="en-US" sz="3240">
                <a:solidFill>
                  <a:schemeClr val="lt2"/>
                </a:solidFill>
              </a:rPr>
              <a:t>School Practices / Events</a:t>
            </a:r>
            <a:br>
              <a:rPr b="1" lang="en-US" sz="3240">
                <a:solidFill>
                  <a:schemeClr val="lt2"/>
                </a:solidFill>
              </a:rPr>
            </a:br>
            <a:endParaRPr b="1" sz="3240">
              <a:solidFill>
                <a:schemeClr val="lt2"/>
              </a:solidFill>
            </a:endParaRPr>
          </a:p>
        </p:txBody>
      </p:sp>
      <p:sp>
        <p:nvSpPr>
          <p:cNvPr id="216" name="Google Shape;216;p27"/>
          <p:cNvSpPr txBox="1"/>
          <p:nvPr>
            <p:ph idx="1" type="body"/>
          </p:nvPr>
        </p:nvSpPr>
        <p:spPr>
          <a:xfrm>
            <a:off x="381000" y="1708150"/>
            <a:ext cx="8382000" cy="4648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US" sz="3200"/>
              <a:t>Identify/resolve scheduling conflicts with other school activities at least two weeks in advance</a:t>
            </a:r>
            <a:endParaRPr/>
          </a:p>
          <a:p>
            <a:pPr indent="-396875" lvl="1" marL="914400" rtl="0" algn="l">
              <a:lnSpc>
                <a:spcPct val="90000"/>
              </a:lnSpc>
              <a:spcBef>
                <a:spcPts val="480"/>
              </a:spcBef>
              <a:spcAft>
                <a:spcPts val="0"/>
              </a:spcAft>
              <a:buClr>
                <a:schemeClr val="lt1"/>
              </a:buClr>
              <a:buSzPts val="2400"/>
              <a:buFont typeface="Calibri"/>
              <a:buChar char="•"/>
            </a:pPr>
            <a:r>
              <a:rPr lang="en-US" sz="2400"/>
              <a:t>Make every effort to be at both activities for the maximum time possible</a:t>
            </a:r>
            <a:endParaRPr/>
          </a:p>
          <a:p>
            <a:pPr indent="-396875" lvl="1" marL="914400" rtl="0" algn="l">
              <a:lnSpc>
                <a:spcPct val="90000"/>
              </a:lnSpc>
              <a:spcBef>
                <a:spcPts val="480"/>
              </a:spcBef>
              <a:spcAft>
                <a:spcPts val="0"/>
              </a:spcAft>
              <a:buClr>
                <a:schemeClr val="lt1"/>
              </a:buClr>
              <a:buSzPts val="2400"/>
              <a:buFont typeface="Calibri"/>
              <a:buChar char="•"/>
            </a:pPr>
            <a:r>
              <a:rPr lang="en-US" sz="2400"/>
              <a:t>Performance or game takes precedence over a practice or meeting</a:t>
            </a:r>
            <a:endParaRPr/>
          </a:p>
          <a:p>
            <a:pPr indent="-396875" lvl="1" marL="914400" rtl="0" algn="l">
              <a:lnSpc>
                <a:spcPct val="90000"/>
              </a:lnSpc>
              <a:spcBef>
                <a:spcPts val="480"/>
              </a:spcBef>
              <a:spcAft>
                <a:spcPts val="0"/>
              </a:spcAft>
              <a:buClr>
                <a:schemeClr val="lt1"/>
              </a:buClr>
              <a:buSzPts val="2400"/>
              <a:buFont typeface="Calibri"/>
              <a:buChar char="•"/>
            </a:pPr>
            <a:r>
              <a:rPr lang="en-US" sz="2400"/>
              <a:t>If both activities have practices, split missed time equally with agreement from both directors and/or coaches </a:t>
            </a:r>
            <a:endParaRPr/>
          </a:p>
          <a:p>
            <a:pPr indent="-396875" lvl="1" marL="914400" rtl="0" algn="l">
              <a:lnSpc>
                <a:spcPct val="90000"/>
              </a:lnSpc>
              <a:spcBef>
                <a:spcPts val="480"/>
              </a:spcBef>
              <a:spcAft>
                <a:spcPts val="0"/>
              </a:spcAft>
              <a:buClr>
                <a:schemeClr val="lt1"/>
              </a:buClr>
              <a:buSzPts val="2400"/>
              <a:buFont typeface="Calibri"/>
              <a:buChar char="•"/>
            </a:pPr>
            <a:r>
              <a:rPr lang="en-US" sz="2400"/>
              <a:t>In the event you can’t find a solution, work with directors and/or coaches to agree on which place you are needed more</a:t>
            </a:r>
            <a:endParaRPr/>
          </a:p>
          <a:p>
            <a:pPr indent="-193675" lvl="1" marL="396875" rtl="0" algn="l">
              <a:lnSpc>
                <a:spcPct val="100000"/>
              </a:lnSpc>
              <a:spcBef>
                <a:spcPts val="640"/>
              </a:spcBef>
              <a:spcAft>
                <a:spcPts val="0"/>
              </a:spcAft>
              <a:buClr>
                <a:schemeClr val="lt1"/>
              </a:buClr>
              <a:buSzPts val="3200"/>
              <a:buFont typeface="Calibri"/>
              <a:buNone/>
            </a:pPr>
            <a:r>
              <a:t/>
            </a:r>
            <a:endParaRPr sz="3200"/>
          </a:p>
        </p:txBody>
      </p:sp>
      <p:sp>
        <p:nvSpPr>
          <p:cNvPr id="217" name="Google Shape;217;p2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8"/>
          <p:cNvSpPr txBox="1"/>
          <p:nvPr>
            <p:ph type="title"/>
          </p:nvPr>
        </p:nvSpPr>
        <p:spPr>
          <a:xfrm>
            <a:off x="381000" y="230188"/>
            <a:ext cx="8382000" cy="11634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rgbClr val="639D6D"/>
              </a:buClr>
              <a:buSzPts val="4770"/>
              <a:buFont typeface="Calibri"/>
              <a:buNone/>
            </a:pPr>
            <a:r>
              <a:rPr b="1" lang="en-US" sz="4770">
                <a:solidFill>
                  <a:schemeClr val="lt2"/>
                </a:solidFill>
              </a:rPr>
              <a:t>Attendance &amp; Grading</a:t>
            </a:r>
            <a:endParaRPr b="1" sz="3240">
              <a:solidFill>
                <a:schemeClr val="lt2"/>
              </a:solidFill>
            </a:endParaRPr>
          </a:p>
        </p:txBody>
      </p:sp>
      <p:sp>
        <p:nvSpPr>
          <p:cNvPr id="223" name="Google Shape;223;p2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24" name="Google Shape;224;p28"/>
          <p:cNvSpPr txBox="1"/>
          <p:nvPr/>
        </p:nvSpPr>
        <p:spPr>
          <a:xfrm>
            <a:off x="381000" y="1094750"/>
            <a:ext cx="8382000" cy="51777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US" sz="2600">
                <a:solidFill>
                  <a:schemeClr val="lt1"/>
                </a:solidFill>
                <a:latin typeface="Calibri"/>
                <a:ea typeface="Calibri"/>
                <a:cs typeface="Calibri"/>
                <a:sym typeface="Calibri"/>
              </a:rPr>
              <a:t>Marching Band is not just an activity, it is an extension of the classroom. Rehearsals and performances are required components of our curriculum.</a:t>
            </a:r>
            <a:endParaRPr sz="2600">
              <a:solidFill>
                <a:schemeClr val="lt1"/>
              </a:solidFill>
              <a:latin typeface="Calibri"/>
              <a:ea typeface="Calibri"/>
              <a:cs typeface="Calibri"/>
              <a:sym typeface="Calibri"/>
            </a:endParaRPr>
          </a:p>
          <a:p>
            <a:pPr indent="0" lvl="0" marL="0" rtl="0" algn="l">
              <a:spcBef>
                <a:spcPts val="480"/>
              </a:spcBef>
              <a:spcAft>
                <a:spcPts val="0"/>
              </a:spcAft>
              <a:buNone/>
            </a:pPr>
            <a:r>
              <a:t/>
            </a:r>
            <a:endParaRPr sz="2600">
              <a:solidFill>
                <a:schemeClr val="lt1"/>
              </a:solidFill>
              <a:latin typeface="Calibri"/>
              <a:ea typeface="Calibri"/>
              <a:cs typeface="Calibri"/>
              <a:sym typeface="Calibri"/>
            </a:endParaRPr>
          </a:p>
          <a:p>
            <a:pPr indent="0" lvl="0" marL="0" rtl="0" algn="l">
              <a:spcBef>
                <a:spcPts val="480"/>
              </a:spcBef>
              <a:spcAft>
                <a:spcPts val="0"/>
              </a:spcAft>
              <a:buNone/>
            </a:pPr>
            <a:r>
              <a:rPr lang="en-US" sz="2600">
                <a:solidFill>
                  <a:schemeClr val="lt1"/>
                </a:solidFill>
                <a:latin typeface="Calibri"/>
                <a:ea typeface="Calibri"/>
                <a:cs typeface="Calibri"/>
                <a:sym typeface="Calibri"/>
              </a:rPr>
              <a:t>Attendance and participation in rehearsals and performances make up a significant portion of students' grades for 1st and 2nd Quarter. Unexcused absences will result in a loss of points. </a:t>
            </a:r>
            <a:endParaRPr sz="2600">
              <a:solidFill>
                <a:schemeClr val="lt1"/>
              </a:solidFill>
              <a:latin typeface="Calibri"/>
              <a:ea typeface="Calibri"/>
              <a:cs typeface="Calibri"/>
              <a:sym typeface="Calibri"/>
            </a:endParaRPr>
          </a:p>
          <a:p>
            <a:pPr indent="0" lvl="0" marL="0" rtl="0" algn="l">
              <a:spcBef>
                <a:spcPts val="480"/>
              </a:spcBef>
              <a:spcAft>
                <a:spcPts val="0"/>
              </a:spcAft>
              <a:buNone/>
            </a:pPr>
            <a:r>
              <a:t/>
            </a:r>
            <a:endParaRPr sz="2600">
              <a:solidFill>
                <a:schemeClr val="lt1"/>
              </a:solidFill>
              <a:latin typeface="Calibri"/>
              <a:ea typeface="Calibri"/>
              <a:cs typeface="Calibri"/>
              <a:sym typeface="Calibri"/>
            </a:endParaRPr>
          </a:p>
          <a:p>
            <a:pPr indent="0" lvl="0" marL="0" rtl="0" algn="l">
              <a:spcBef>
                <a:spcPts val="480"/>
              </a:spcBef>
              <a:spcAft>
                <a:spcPts val="0"/>
              </a:spcAft>
              <a:buNone/>
            </a:pPr>
            <a:r>
              <a:rPr lang="en-US" sz="2600">
                <a:solidFill>
                  <a:schemeClr val="lt1"/>
                </a:solidFill>
                <a:latin typeface="Calibri"/>
                <a:ea typeface="Calibri"/>
                <a:cs typeface="Calibri"/>
                <a:sym typeface="Calibri"/>
              </a:rPr>
              <a:t>*NEW for 2025* - Attendance and participation in marching rehearsals and performances will influence ensemble placement and seating assignments for Concert Band and Wind Ensemble.</a:t>
            </a:r>
            <a:endParaRPr sz="2600">
              <a:solidFill>
                <a:schemeClr val="lt1"/>
              </a:solidFill>
              <a:latin typeface="Calibri"/>
              <a:ea typeface="Calibri"/>
              <a:cs typeface="Calibri"/>
              <a:sym typeface="Calibri"/>
            </a:endParaRP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9"/>
          <p:cNvSpPr txBox="1"/>
          <p:nvPr>
            <p:ph type="title"/>
          </p:nvPr>
        </p:nvSpPr>
        <p:spPr>
          <a:xfrm>
            <a:off x="381000" y="230188"/>
            <a:ext cx="8382000" cy="664800"/>
          </a:xfrm>
          <a:prstGeom prst="rect">
            <a:avLst/>
          </a:prstGeom>
        </p:spPr>
        <p:txBody>
          <a:bodyPr anchorCtr="0" anchor="t" bIns="0" lIns="0" spcFirstLastPara="1" rIns="0" wrap="square" tIns="0">
            <a:noAutofit/>
          </a:bodyPr>
          <a:lstStyle/>
          <a:p>
            <a:pPr indent="0" lvl="0" marL="0" rtl="0" algn="ctr">
              <a:spcBef>
                <a:spcPts val="0"/>
              </a:spcBef>
              <a:spcAft>
                <a:spcPts val="0"/>
              </a:spcAft>
              <a:buClr>
                <a:srgbClr val="639D6D"/>
              </a:buClr>
              <a:buSzPts val="4770"/>
              <a:buFont typeface="Calibri"/>
              <a:buNone/>
            </a:pPr>
            <a:r>
              <a:rPr b="1" lang="en-US" sz="4770">
                <a:solidFill>
                  <a:schemeClr val="lt2"/>
                </a:solidFill>
              </a:rPr>
              <a:t>What’s To Come</a:t>
            </a:r>
            <a:br>
              <a:rPr b="1" lang="en-US" sz="4770">
                <a:solidFill>
                  <a:schemeClr val="lt2"/>
                </a:solidFill>
              </a:rPr>
            </a:br>
            <a:r>
              <a:rPr b="1" lang="en-US" sz="3240">
                <a:solidFill>
                  <a:schemeClr val="lt2"/>
                </a:solidFill>
              </a:rPr>
              <a:t>After Marching Season is Over…</a:t>
            </a:r>
            <a:br>
              <a:rPr b="1" lang="en-US" sz="3240">
                <a:solidFill>
                  <a:schemeClr val="lt2"/>
                </a:solidFill>
              </a:rPr>
            </a:br>
            <a:endParaRPr b="1" sz="3240">
              <a:solidFill>
                <a:schemeClr val="lt2"/>
              </a:solidFill>
            </a:endParaRPr>
          </a:p>
          <a:p>
            <a:pPr indent="0" lvl="0" marL="0" rtl="0" algn="ctr">
              <a:spcBef>
                <a:spcPts val="0"/>
              </a:spcBef>
              <a:spcAft>
                <a:spcPts val="0"/>
              </a:spcAft>
              <a:buNone/>
            </a:pPr>
            <a:r>
              <a:t/>
            </a:r>
            <a:endParaRPr/>
          </a:p>
        </p:txBody>
      </p:sp>
      <p:sp>
        <p:nvSpPr>
          <p:cNvPr id="231" name="Google Shape;231;p29"/>
          <p:cNvSpPr txBox="1"/>
          <p:nvPr>
            <p:ph idx="1" type="body"/>
          </p:nvPr>
        </p:nvSpPr>
        <p:spPr>
          <a:xfrm>
            <a:off x="381000" y="1632325"/>
            <a:ext cx="8382000" cy="5089200"/>
          </a:xfrm>
          <a:prstGeom prst="rect">
            <a:avLst/>
          </a:prstGeom>
        </p:spPr>
        <p:txBody>
          <a:bodyPr anchorCtr="0" anchor="t" bIns="0" lIns="0" spcFirstLastPara="1" rIns="0" wrap="square" tIns="0">
            <a:noAutofit/>
          </a:bodyPr>
          <a:lstStyle/>
          <a:p>
            <a:pPr indent="-406400" lvl="0" marL="457200" rtl="0" algn="l">
              <a:spcBef>
                <a:spcPts val="640"/>
              </a:spcBef>
              <a:spcAft>
                <a:spcPts val="0"/>
              </a:spcAft>
              <a:buSzPts val="2800"/>
              <a:buChar char="•"/>
            </a:pPr>
            <a:r>
              <a:rPr lang="en-US" sz="2800"/>
              <a:t>Wind Ensemble and Concert Band </a:t>
            </a:r>
            <a:endParaRPr sz="2800"/>
          </a:p>
          <a:p>
            <a:pPr indent="-406400" lvl="1" marL="914400" rtl="0" algn="l">
              <a:spcBef>
                <a:spcPts val="0"/>
              </a:spcBef>
              <a:spcAft>
                <a:spcPts val="0"/>
              </a:spcAft>
              <a:buSzPts val="2800"/>
              <a:buChar char="•"/>
            </a:pPr>
            <a:r>
              <a:rPr lang="en-US"/>
              <a:t>Auditions </a:t>
            </a:r>
            <a:endParaRPr/>
          </a:p>
          <a:p>
            <a:pPr indent="-406400" lvl="1" marL="914400" rtl="0" algn="l">
              <a:spcBef>
                <a:spcPts val="0"/>
              </a:spcBef>
              <a:spcAft>
                <a:spcPts val="0"/>
              </a:spcAft>
              <a:buSzPts val="2800"/>
              <a:buChar char="•"/>
            </a:pPr>
            <a:r>
              <a:rPr lang="en-US"/>
              <a:t>Winter Arts Festival</a:t>
            </a:r>
            <a:endParaRPr/>
          </a:p>
          <a:p>
            <a:pPr indent="-406400" lvl="1" marL="914400" rtl="0" algn="l">
              <a:spcBef>
                <a:spcPts val="0"/>
              </a:spcBef>
              <a:spcAft>
                <a:spcPts val="0"/>
              </a:spcAft>
              <a:buSzPts val="2800"/>
              <a:buChar char="•"/>
            </a:pPr>
            <a:r>
              <a:rPr lang="en-US"/>
              <a:t>Monsters Game Performance</a:t>
            </a:r>
            <a:endParaRPr/>
          </a:p>
          <a:p>
            <a:pPr indent="-406400" lvl="1" marL="914400" rtl="0" algn="l">
              <a:spcBef>
                <a:spcPts val="0"/>
              </a:spcBef>
              <a:spcAft>
                <a:spcPts val="0"/>
              </a:spcAft>
              <a:buSzPts val="2800"/>
              <a:buChar char="•"/>
            </a:pPr>
            <a:r>
              <a:rPr lang="en-US"/>
              <a:t>OMEA Large Group Contest</a:t>
            </a:r>
            <a:endParaRPr/>
          </a:p>
          <a:p>
            <a:pPr indent="-406400" lvl="1" marL="914400" rtl="0" algn="l">
              <a:spcBef>
                <a:spcPts val="0"/>
              </a:spcBef>
              <a:spcAft>
                <a:spcPts val="0"/>
              </a:spcAft>
              <a:buSzPts val="2800"/>
              <a:buChar char="•"/>
            </a:pPr>
            <a:r>
              <a:rPr lang="en-US"/>
              <a:t>All District Concert</a:t>
            </a:r>
            <a:endParaRPr/>
          </a:p>
          <a:p>
            <a:pPr indent="-406400" lvl="1" marL="914400" rtl="0" algn="l">
              <a:spcBef>
                <a:spcPts val="0"/>
              </a:spcBef>
              <a:spcAft>
                <a:spcPts val="0"/>
              </a:spcAft>
              <a:buSzPts val="2800"/>
              <a:buChar char="•"/>
            </a:pPr>
            <a:r>
              <a:rPr lang="en-US"/>
              <a:t>Jazz Festival/Jazz Club - New!</a:t>
            </a:r>
            <a:endParaRPr/>
          </a:p>
          <a:p>
            <a:pPr indent="0" lvl="0" marL="457200" rtl="0" algn="l">
              <a:spcBef>
                <a:spcPts val="640"/>
              </a:spcBef>
              <a:spcAft>
                <a:spcPts val="0"/>
              </a:spcAft>
              <a:buNone/>
            </a:pPr>
            <a:r>
              <a:t/>
            </a:r>
            <a:endParaRPr sz="2800"/>
          </a:p>
          <a:p>
            <a:pPr indent="-406400" lvl="1" marL="457200" rtl="0" algn="l">
              <a:spcBef>
                <a:spcPts val="560"/>
              </a:spcBef>
              <a:spcAft>
                <a:spcPts val="0"/>
              </a:spcAft>
              <a:buSzPts val="2800"/>
              <a:buChar char="•"/>
            </a:pPr>
            <a:r>
              <a:rPr lang="en-US" sz="2800"/>
              <a:t>Extra-</a:t>
            </a:r>
            <a:r>
              <a:rPr lang="en-US"/>
              <a:t>C</a:t>
            </a:r>
            <a:r>
              <a:rPr lang="en-US" sz="2800"/>
              <a:t>urricular Ensembles </a:t>
            </a:r>
            <a:endParaRPr sz="2800"/>
          </a:p>
          <a:p>
            <a:pPr indent="-406400" lvl="1" marL="914400" rtl="0" algn="l">
              <a:spcBef>
                <a:spcPts val="0"/>
              </a:spcBef>
              <a:spcAft>
                <a:spcPts val="0"/>
              </a:spcAft>
              <a:buSzPts val="2800"/>
              <a:buChar char="•"/>
            </a:pPr>
            <a:r>
              <a:rPr lang="en-US" sz="2800"/>
              <a:t>Chamber Ensembles </a:t>
            </a:r>
            <a:endParaRPr sz="2800"/>
          </a:p>
          <a:p>
            <a:pPr indent="-406400" lvl="1" marL="914400" rtl="0" algn="l">
              <a:spcBef>
                <a:spcPts val="0"/>
              </a:spcBef>
              <a:spcAft>
                <a:spcPts val="0"/>
              </a:spcAft>
              <a:buSzPts val="2800"/>
              <a:buChar char="•"/>
            </a:pPr>
            <a:r>
              <a:rPr lang="en-US" sz="2800"/>
              <a:t>Indoor Drumline</a:t>
            </a:r>
            <a:endParaRPr sz="2800"/>
          </a:p>
          <a:p>
            <a:pPr indent="-406400" lvl="1" marL="914400" rtl="0" algn="l">
              <a:spcBef>
                <a:spcPts val="0"/>
              </a:spcBef>
              <a:spcAft>
                <a:spcPts val="0"/>
              </a:spcAft>
              <a:buSzPts val="2800"/>
              <a:buChar char="•"/>
            </a:pPr>
            <a:r>
              <a:rPr lang="en-US" sz="2800"/>
              <a:t>Indoor Winterguard</a:t>
            </a:r>
            <a:endParaRPr sz="2800"/>
          </a:p>
          <a:p>
            <a:pPr indent="0" lvl="0" marL="457200" rtl="0" algn="l">
              <a:spcBef>
                <a:spcPts val="640"/>
              </a:spcBef>
              <a:spcAft>
                <a:spcPts val="0"/>
              </a:spcAft>
              <a:buNone/>
            </a:pPr>
            <a:r>
              <a:t/>
            </a:r>
            <a:endParaRPr sz="2800"/>
          </a:p>
        </p:txBody>
      </p:sp>
      <p:sp>
        <p:nvSpPr>
          <p:cNvPr id="232" name="Google Shape;232;p29"/>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0"/>
          <p:cNvSpPr txBox="1"/>
          <p:nvPr>
            <p:ph type="title"/>
          </p:nvPr>
        </p:nvSpPr>
        <p:spPr>
          <a:xfrm>
            <a:off x="381000" y="364147"/>
            <a:ext cx="8382000" cy="8547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639D6D"/>
              </a:buClr>
              <a:buSzPts val="4800"/>
              <a:buFont typeface="Calibri"/>
              <a:buNone/>
            </a:pPr>
            <a:r>
              <a:rPr b="1" lang="en-US">
                <a:solidFill>
                  <a:srgbClr val="639D6D"/>
                </a:solidFill>
              </a:rPr>
              <a:t>Nordonia Band Aides</a:t>
            </a:r>
            <a:endParaRPr/>
          </a:p>
        </p:txBody>
      </p:sp>
      <p:sp>
        <p:nvSpPr>
          <p:cNvPr id="242" name="Google Shape;242;p30"/>
          <p:cNvSpPr txBox="1"/>
          <p:nvPr>
            <p:ph idx="1" type="body"/>
          </p:nvPr>
        </p:nvSpPr>
        <p:spPr>
          <a:xfrm>
            <a:off x="465000" y="1312975"/>
            <a:ext cx="8214000" cy="50292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None/>
            </a:pPr>
            <a:r>
              <a:rPr lang="en-US" sz="2800"/>
              <a:t>Non-profit and non-political organization whose purpose is to increase the interest of the community in the instrumental music programs of the Nordonia schools</a:t>
            </a:r>
            <a:endParaRPr sz="2800"/>
          </a:p>
          <a:p>
            <a:pPr indent="0" lvl="0" marL="0" rtl="0" algn="l">
              <a:lnSpc>
                <a:spcPct val="80000"/>
              </a:lnSpc>
              <a:spcBef>
                <a:spcPts val="0"/>
              </a:spcBef>
              <a:spcAft>
                <a:spcPts val="0"/>
              </a:spcAft>
              <a:buNone/>
            </a:pPr>
            <a:r>
              <a:t/>
            </a:r>
            <a:endParaRPr sz="1800"/>
          </a:p>
          <a:p>
            <a:pPr indent="0" lvl="0" marL="0" rtl="0" algn="l">
              <a:lnSpc>
                <a:spcPct val="80000"/>
              </a:lnSpc>
              <a:spcBef>
                <a:spcPts val="640"/>
              </a:spcBef>
              <a:spcAft>
                <a:spcPts val="0"/>
              </a:spcAft>
              <a:buNone/>
            </a:pPr>
            <a:r>
              <a:rPr lang="en-US" sz="2800"/>
              <a:t>Qualifying Members</a:t>
            </a:r>
            <a:endParaRPr sz="2800"/>
          </a:p>
          <a:p>
            <a:pPr indent="-396875" lvl="1" marL="914400" rtl="0" algn="l">
              <a:lnSpc>
                <a:spcPct val="80000"/>
              </a:lnSpc>
              <a:spcBef>
                <a:spcPts val="480"/>
              </a:spcBef>
              <a:spcAft>
                <a:spcPts val="0"/>
              </a:spcAft>
              <a:buClr>
                <a:schemeClr val="lt1"/>
              </a:buClr>
              <a:buSzPts val="2400"/>
              <a:buFont typeface="Calibri"/>
              <a:buChar char="•"/>
            </a:pPr>
            <a:r>
              <a:rPr lang="en-US" sz="2400"/>
              <a:t>Anyone, 21 years of age or older, interested in the progress and development of the instrumental music program of the Nordonia Schools is eligible for membership</a:t>
            </a:r>
            <a:endParaRPr/>
          </a:p>
          <a:p>
            <a:pPr indent="-396875" lvl="1" marL="914400" rtl="0" algn="l">
              <a:lnSpc>
                <a:spcPct val="80000"/>
              </a:lnSpc>
              <a:spcBef>
                <a:spcPts val="480"/>
              </a:spcBef>
              <a:spcAft>
                <a:spcPts val="0"/>
              </a:spcAft>
              <a:buClr>
                <a:schemeClr val="lt1"/>
              </a:buClr>
              <a:buSzPts val="2400"/>
              <a:buFont typeface="Calibri"/>
              <a:buChar char="•"/>
            </a:pPr>
            <a:r>
              <a:rPr lang="en-US" sz="2400"/>
              <a:t>Parents of students in the instrumental music department shall be considered active members</a:t>
            </a:r>
            <a:endParaRPr sz="2400"/>
          </a:p>
          <a:p>
            <a:pPr indent="0" lvl="0" marL="0" rtl="0" algn="l">
              <a:lnSpc>
                <a:spcPct val="80000"/>
              </a:lnSpc>
              <a:spcBef>
                <a:spcPts val="480"/>
              </a:spcBef>
              <a:spcAft>
                <a:spcPts val="0"/>
              </a:spcAft>
              <a:buNone/>
            </a:pPr>
            <a:r>
              <a:t/>
            </a:r>
            <a:endParaRPr sz="1600"/>
          </a:p>
          <a:p>
            <a:pPr indent="0" lvl="0" marL="0" rtl="0" algn="l">
              <a:lnSpc>
                <a:spcPct val="80000"/>
              </a:lnSpc>
              <a:spcBef>
                <a:spcPts val="480"/>
              </a:spcBef>
              <a:spcAft>
                <a:spcPts val="0"/>
              </a:spcAft>
              <a:buNone/>
            </a:pPr>
            <a:r>
              <a:rPr lang="en-US" sz="2800"/>
              <a:t>No dues</a:t>
            </a:r>
            <a:endParaRPr sz="2800"/>
          </a:p>
          <a:p>
            <a:pPr indent="0" lvl="0" marL="0" rtl="0" algn="l">
              <a:lnSpc>
                <a:spcPct val="80000"/>
              </a:lnSpc>
              <a:spcBef>
                <a:spcPts val="480"/>
              </a:spcBef>
              <a:spcAft>
                <a:spcPts val="0"/>
              </a:spcAft>
              <a:buClr>
                <a:schemeClr val="dk1"/>
              </a:buClr>
              <a:buSzPts val="1100"/>
              <a:buFont typeface="Arial"/>
              <a:buNone/>
            </a:pPr>
            <a:r>
              <a:t/>
            </a:r>
            <a:endParaRPr sz="1800"/>
          </a:p>
          <a:p>
            <a:pPr indent="0" lvl="0" marL="0" rtl="0" algn="l">
              <a:lnSpc>
                <a:spcPct val="80000"/>
              </a:lnSpc>
              <a:spcBef>
                <a:spcPts val="480"/>
              </a:spcBef>
              <a:spcAft>
                <a:spcPts val="0"/>
              </a:spcAft>
              <a:buNone/>
            </a:pPr>
            <a:r>
              <a:rPr lang="en-US" sz="2800"/>
              <a:t>Monthly meetings typically the first Monday during the school year</a:t>
            </a:r>
            <a:endParaRPr sz="3600"/>
          </a:p>
        </p:txBody>
      </p:sp>
      <p:sp>
        <p:nvSpPr>
          <p:cNvPr id="243" name="Google Shape;243;p3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1"/>
          <p:cNvSpPr txBox="1"/>
          <p:nvPr>
            <p:ph type="title"/>
          </p:nvPr>
        </p:nvSpPr>
        <p:spPr>
          <a:xfrm>
            <a:off x="430525" y="230200"/>
            <a:ext cx="8256300" cy="1107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639D6D"/>
              </a:buClr>
              <a:buSzPts val="4800"/>
              <a:buFont typeface="Calibri"/>
              <a:buNone/>
            </a:pPr>
            <a:r>
              <a:rPr b="1" lang="en-US">
                <a:solidFill>
                  <a:srgbClr val="639D6D"/>
                </a:solidFill>
              </a:rPr>
              <a:t>Nordonia Band Aides </a:t>
            </a:r>
            <a:endParaRPr b="1">
              <a:solidFill>
                <a:srgbClr val="639D6D"/>
              </a:solidFill>
            </a:endParaRPr>
          </a:p>
          <a:p>
            <a:pPr indent="0" lvl="0" marL="0" rtl="0" algn="l">
              <a:lnSpc>
                <a:spcPct val="90000"/>
              </a:lnSpc>
              <a:spcBef>
                <a:spcPts val="0"/>
              </a:spcBef>
              <a:spcAft>
                <a:spcPts val="0"/>
              </a:spcAft>
              <a:buClr>
                <a:srgbClr val="639D6D"/>
              </a:buClr>
              <a:buSzPts val="4800"/>
              <a:buFont typeface="Calibri"/>
              <a:buNone/>
            </a:pPr>
            <a:r>
              <a:rPr b="1" lang="en-US">
                <a:solidFill>
                  <a:srgbClr val="639D6D"/>
                </a:solidFill>
              </a:rPr>
              <a:t>Parent Meetings</a:t>
            </a:r>
            <a:endParaRPr sz="5200"/>
          </a:p>
        </p:txBody>
      </p:sp>
      <p:sp>
        <p:nvSpPr>
          <p:cNvPr id="253" name="Google Shape;253;p31"/>
          <p:cNvSpPr txBox="1"/>
          <p:nvPr>
            <p:ph idx="1" type="body"/>
          </p:nvPr>
        </p:nvSpPr>
        <p:spPr>
          <a:xfrm>
            <a:off x="1981650" y="2836475"/>
            <a:ext cx="1995000" cy="3325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640"/>
              </a:spcBef>
              <a:spcAft>
                <a:spcPts val="0"/>
              </a:spcAft>
              <a:buNone/>
            </a:pPr>
            <a:r>
              <a:rPr b="1" lang="en-US" u="sng"/>
              <a:t>2025</a:t>
            </a:r>
            <a:endParaRPr b="1" u="sng"/>
          </a:p>
          <a:p>
            <a:pPr indent="0" lvl="0" marL="0" rtl="0" algn="l">
              <a:lnSpc>
                <a:spcPct val="90000"/>
              </a:lnSpc>
              <a:spcBef>
                <a:spcPts val="640"/>
              </a:spcBef>
              <a:spcAft>
                <a:spcPts val="0"/>
              </a:spcAft>
              <a:buNone/>
            </a:pPr>
            <a:r>
              <a:rPr b="1" lang="en-US">
                <a:solidFill>
                  <a:srgbClr val="92D050"/>
                </a:solidFill>
              </a:rPr>
              <a:t>Mon 9/8</a:t>
            </a:r>
            <a:endParaRPr/>
          </a:p>
          <a:p>
            <a:pPr indent="0" lvl="0" marL="0" rtl="0" algn="l">
              <a:spcBef>
                <a:spcPts val="640"/>
              </a:spcBef>
              <a:spcAft>
                <a:spcPts val="0"/>
              </a:spcAft>
              <a:buClr>
                <a:schemeClr val="dk1"/>
              </a:buClr>
              <a:buSzPts val="1100"/>
              <a:buFont typeface="Arial"/>
              <a:buNone/>
            </a:pPr>
            <a:r>
              <a:rPr b="1" lang="en-US">
                <a:solidFill>
                  <a:srgbClr val="92D050"/>
                </a:solidFill>
              </a:rPr>
              <a:t>Mon 10/6</a:t>
            </a:r>
            <a:endParaRPr b="1">
              <a:solidFill>
                <a:srgbClr val="92D050"/>
              </a:solidFill>
            </a:endParaRPr>
          </a:p>
          <a:p>
            <a:pPr indent="0" lvl="0" marL="0" rtl="0" algn="l">
              <a:lnSpc>
                <a:spcPct val="90000"/>
              </a:lnSpc>
              <a:spcBef>
                <a:spcPts val="640"/>
              </a:spcBef>
              <a:spcAft>
                <a:spcPts val="0"/>
              </a:spcAft>
              <a:buNone/>
            </a:pPr>
            <a:r>
              <a:rPr b="1" lang="en-US" sz="3200">
                <a:solidFill>
                  <a:srgbClr val="92D050"/>
                </a:solidFill>
              </a:rPr>
              <a:t>Mon 11/</a:t>
            </a:r>
            <a:r>
              <a:rPr b="1" lang="en-US">
                <a:solidFill>
                  <a:srgbClr val="92D050"/>
                </a:solidFill>
              </a:rPr>
              <a:t>10</a:t>
            </a:r>
            <a:endParaRPr/>
          </a:p>
          <a:p>
            <a:pPr indent="0" lvl="0" marL="0" rtl="0" algn="l">
              <a:lnSpc>
                <a:spcPct val="90000"/>
              </a:lnSpc>
              <a:spcBef>
                <a:spcPts val="640"/>
              </a:spcBef>
              <a:spcAft>
                <a:spcPts val="0"/>
              </a:spcAft>
              <a:buNone/>
            </a:pPr>
            <a:r>
              <a:rPr b="1" lang="en-US" sz="3200">
                <a:solidFill>
                  <a:srgbClr val="92D050"/>
                </a:solidFill>
              </a:rPr>
              <a:t>Mon 12/</a:t>
            </a:r>
            <a:r>
              <a:rPr b="1" lang="en-US">
                <a:solidFill>
                  <a:srgbClr val="92D050"/>
                </a:solidFill>
              </a:rPr>
              <a:t>8</a:t>
            </a:r>
            <a:r>
              <a:rPr b="1" lang="en-US" sz="3200">
                <a:solidFill>
                  <a:srgbClr val="92D050"/>
                </a:solidFill>
              </a:rPr>
              <a:t> </a:t>
            </a:r>
            <a:endParaRPr/>
          </a:p>
        </p:txBody>
      </p:sp>
      <p:sp>
        <p:nvSpPr>
          <p:cNvPr id="254" name="Google Shape;254;p31"/>
          <p:cNvSpPr txBox="1"/>
          <p:nvPr/>
        </p:nvSpPr>
        <p:spPr>
          <a:xfrm>
            <a:off x="4927325" y="2887075"/>
            <a:ext cx="2407800" cy="2652000"/>
          </a:xfrm>
          <a:prstGeom prst="rect">
            <a:avLst/>
          </a:prstGeom>
          <a:noFill/>
          <a:ln>
            <a:noFill/>
          </a:ln>
        </p:spPr>
        <p:txBody>
          <a:bodyPr anchorCtr="0" anchor="t" bIns="0" lIns="0" spcFirstLastPara="1" rIns="0" wrap="square" tIns="0">
            <a:noAutofit/>
          </a:bodyPr>
          <a:lstStyle/>
          <a:p>
            <a:pPr indent="0" lvl="1" marL="0" marR="0" rtl="0" algn="l">
              <a:lnSpc>
                <a:spcPct val="90000"/>
              </a:lnSpc>
              <a:spcBef>
                <a:spcPts val="0"/>
              </a:spcBef>
              <a:spcAft>
                <a:spcPts val="0"/>
              </a:spcAft>
              <a:buClr>
                <a:schemeClr val="lt1"/>
              </a:buClr>
              <a:buSzPts val="3200"/>
              <a:buFont typeface="Calibri"/>
              <a:buNone/>
            </a:pPr>
            <a:r>
              <a:rPr b="1" lang="en-US" sz="3200" u="sng">
                <a:solidFill>
                  <a:schemeClr val="lt1"/>
                </a:solidFill>
                <a:latin typeface="Calibri"/>
                <a:ea typeface="Calibri"/>
                <a:cs typeface="Calibri"/>
                <a:sym typeface="Calibri"/>
              </a:rPr>
              <a:t>2026</a:t>
            </a:r>
            <a:endParaRPr u="sng"/>
          </a:p>
          <a:p>
            <a:pPr indent="0" lvl="0" marL="0" marR="0" rtl="0" algn="l">
              <a:lnSpc>
                <a:spcPct val="90000"/>
              </a:lnSpc>
              <a:spcBef>
                <a:spcPts val="640"/>
              </a:spcBef>
              <a:spcAft>
                <a:spcPts val="0"/>
              </a:spcAft>
              <a:buNone/>
            </a:pPr>
            <a:r>
              <a:rPr b="1" lang="en-US" sz="3200">
                <a:solidFill>
                  <a:srgbClr val="92D050"/>
                </a:solidFill>
                <a:latin typeface="Calibri"/>
                <a:ea typeface="Calibri"/>
                <a:cs typeface="Calibri"/>
                <a:sym typeface="Calibri"/>
              </a:rPr>
              <a:t>Mon 2/2 </a:t>
            </a:r>
            <a:endParaRPr b="1" sz="3200">
              <a:solidFill>
                <a:srgbClr val="92D050"/>
              </a:solidFill>
              <a:latin typeface="Calibri"/>
              <a:ea typeface="Calibri"/>
              <a:cs typeface="Calibri"/>
              <a:sym typeface="Calibri"/>
            </a:endParaRPr>
          </a:p>
          <a:p>
            <a:pPr indent="0" lvl="0" marL="0" marR="0" rtl="0" algn="l">
              <a:lnSpc>
                <a:spcPct val="90000"/>
              </a:lnSpc>
              <a:spcBef>
                <a:spcPts val="640"/>
              </a:spcBef>
              <a:spcAft>
                <a:spcPts val="0"/>
              </a:spcAft>
              <a:buNone/>
            </a:pPr>
            <a:r>
              <a:rPr b="1" i="0" lang="en-US" sz="3200" u="none" cap="none" strike="noStrike">
                <a:solidFill>
                  <a:srgbClr val="92D050"/>
                </a:solidFill>
                <a:latin typeface="Calibri"/>
                <a:ea typeface="Calibri"/>
                <a:cs typeface="Calibri"/>
                <a:sym typeface="Calibri"/>
              </a:rPr>
              <a:t>Mon </a:t>
            </a:r>
            <a:r>
              <a:rPr b="1" lang="en-US" sz="3200">
                <a:solidFill>
                  <a:srgbClr val="92D050"/>
                </a:solidFill>
                <a:latin typeface="Calibri"/>
                <a:ea typeface="Calibri"/>
                <a:cs typeface="Calibri"/>
                <a:sym typeface="Calibri"/>
              </a:rPr>
              <a:t>4/6</a:t>
            </a:r>
            <a:endParaRPr b="1" sz="3200">
              <a:solidFill>
                <a:srgbClr val="92D050"/>
              </a:solidFill>
              <a:latin typeface="Calibri"/>
              <a:ea typeface="Calibri"/>
              <a:cs typeface="Calibri"/>
              <a:sym typeface="Calibri"/>
            </a:endParaRPr>
          </a:p>
          <a:p>
            <a:pPr indent="0" lvl="0" marL="0" marR="0" rtl="0" algn="l">
              <a:lnSpc>
                <a:spcPct val="90000"/>
              </a:lnSpc>
              <a:spcBef>
                <a:spcPts val="640"/>
              </a:spcBef>
              <a:spcAft>
                <a:spcPts val="0"/>
              </a:spcAft>
              <a:buNone/>
            </a:pPr>
            <a:r>
              <a:t/>
            </a:r>
            <a:endParaRPr/>
          </a:p>
          <a:p>
            <a:pPr indent="0" lvl="0" marL="0" marR="0" rtl="0" algn="l">
              <a:lnSpc>
                <a:spcPct val="90000"/>
              </a:lnSpc>
              <a:spcBef>
                <a:spcPts val="640"/>
              </a:spcBef>
              <a:spcAft>
                <a:spcPts val="0"/>
              </a:spcAft>
              <a:buNone/>
            </a:pPr>
            <a:r>
              <a:t/>
            </a:r>
            <a:endParaRPr/>
          </a:p>
        </p:txBody>
      </p:sp>
      <p:sp>
        <p:nvSpPr>
          <p:cNvPr id="255" name="Google Shape;255;p3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56" name="Google Shape;256;p31"/>
          <p:cNvSpPr txBox="1"/>
          <p:nvPr/>
        </p:nvSpPr>
        <p:spPr>
          <a:xfrm>
            <a:off x="1217625" y="1738925"/>
            <a:ext cx="7406400" cy="87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US" sz="2500">
                <a:solidFill>
                  <a:srgbClr val="F8F8F8"/>
                </a:solidFill>
                <a:latin typeface="Calibri"/>
                <a:ea typeface="Calibri"/>
                <a:cs typeface="Calibri"/>
                <a:sym typeface="Calibri"/>
              </a:rPr>
              <a:t>Mondays @ 7:00 PM (unless otherwise noted)</a:t>
            </a:r>
            <a:endParaRPr b="1" sz="2500">
              <a:solidFill>
                <a:srgbClr val="F8F8F8"/>
              </a:solidFill>
              <a:latin typeface="Calibri"/>
              <a:ea typeface="Calibri"/>
              <a:cs typeface="Calibri"/>
              <a:sym typeface="Calibri"/>
            </a:endParaRPr>
          </a:p>
          <a:p>
            <a:pPr indent="0" lvl="0" marL="0" rtl="0" algn="l">
              <a:lnSpc>
                <a:spcPct val="90000"/>
              </a:lnSpc>
              <a:spcBef>
                <a:spcPts val="0"/>
              </a:spcBef>
              <a:spcAft>
                <a:spcPts val="0"/>
              </a:spcAft>
              <a:buNone/>
            </a:pPr>
            <a:r>
              <a:rPr b="1" lang="en-US" sz="2500">
                <a:solidFill>
                  <a:srgbClr val="F8F8F8"/>
                </a:solidFill>
                <a:latin typeface="Calibri"/>
                <a:ea typeface="Calibri"/>
                <a:cs typeface="Calibri"/>
                <a:sym typeface="Calibri"/>
              </a:rPr>
              <a:t>Location: High School IMC</a:t>
            </a:r>
            <a:endParaRPr sz="1100"/>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2"/>
          <p:cNvSpPr txBox="1"/>
          <p:nvPr>
            <p:ph type="title"/>
          </p:nvPr>
        </p:nvSpPr>
        <p:spPr>
          <a:xfrm>
            <a:off x="381000" y="-4"/>
            <a:ext cx="8382000" cy="755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639D6D"/>
              </a:buClr>
              <a:buSzPts val="4800"/>
              <a:buFont typeface="Calibri"/>
              <a:buNone/>
            </a:pPr>
            <a:r>
              <a:rPr b="1" lang="en-US">
                <a:solidFill>
                  <a:srgbClr val="639D6D"/>
                </a:solidFill>
              </a:rPr>
              <a:t>Band Aides</a:t>
            </a:r>
            <a:r>
              <a:rPr lang="en-US"/>
              <a:t>     </a:t>
            </a:r>
            <a:r>
              <a:rPr b="1" lang="en-US" sz="3200">
                <a:solidFill>
                  <a:srgbClr val="F8F8F8"/>
                </a:solidFill>
              </a:rPr>
              <a:t>Executive Committee</a:t>
            </a:r>
            <a:endParaRPr/>
          </a:p>
        </p:txBody>
      </p:sp>
      <p:graphicFrame>
        <p:nvGraphicFramePr>
          <p:cNvPr id="266" name="Google Shape;266;p32"/>
          <p:cNvGraphicFramePr/>
          <p:nvPr/>
        </p:nvGraphicFramePr>
        <p:xfrm>
          <a:off x="524650" y="841900"/>
          <a:ext cx="3000000" cy="3000000"/>
        </p:xfrm>
        <a:graphic>
          <a:graphicData uri="http://schemas.openxmlformats.org/drawingml/2006/table">
            <a:tbl>
              <a:tblPr bandRow="1" firstRow="1">
                <a:noFill/>
                <a:tableStyleId>{95FFBF34-FEA6-4F7A-A805-40B9F80DCC67}</a:tableStyleId>
              </a:tblPr>
              <a:tblGrid>
                <a:gridCol w="1851275"/>
                <a:gridCol w="3379575"/>
                <a:gridCol w="2863825"/>
              </a:tblGrid>
              <a:tr h="327675">
                <a:tc>
                  <a:txBody>
                    <a:bodyPr/>
                    <a:lstStyle/>
                    <a:p>
                      <a:pPr indent="0" lvl="0" marL="0" marR="0" rtl="0" algn="ctr">
                        <a:spcBef>
                          <a:spcPts val="0"/>
                        </a:spcBef>
                        <a:spcAft>
                          <a:spcPts val="0"/>
                        </a:spcAft>
                        <a:buNone/>
                      </a:pPr>
                      <a:r>
                        <a:rPr b="1" lang="en-US" sz="1600">
                          <a:solidFill>
                            <a:schemeClr val="dk1"/>
                          </a:solidFill>
                        </a:rPr>
                        <a:t>Role</a:t>
                      </a:r>
                      <a:endParaRPr b="1" sz="1600">
                        <a:solidFill>
                          <a:schemeClr val="dk1"/>
                        </a:solidFill>
                      </a:endParaRPr>
                    </a:p>
                  </a:txBody>
                  <a:tcPr marT="45725" marB="45725" marR="91450" marL="91450" anchor="ctr"/>
                </a:tc>
                <a:tc>
                  <a:txBody>
                    <a:bodyPr/>
                    <a:lstStyle/>
                    <a:p>
                      <a:pPr indent="0" lvl="0" marL="0" marR="0" rtl="0" algn="ctr">
                        <a:spcBef>
                          <a:spcPts val="0"/>
                        </a:spcBef>
                        <a:spcAft>
                          <a:spcPts val="0"/>
                        </a:spcAft>
                        <a:buNone/>
                      </a:pPr>
                      <a:r>
                        <a:rPr lang="en-US" sz="1600">
                          <a:solidFill>
                            <a:schemeClr val="dk1"/>
                          </a:solidFill>
                        </a:rPr>
                        <a:t>Name / Email</a:t>
                      </a:r>
                      <a:endParaRPr sz="1200"/>
                    </a:p>
                  </a:txBody>
                  <a:tcPr marT="45725" marB="45725" marR="91450" marL="91450" anchor="ctr"/>
                </a:tc>
                <a:tc>
                  <a:txBody>
                    <a:bodyPr/>
                    <a:lstStyle/>
                    <a:p>
                      <a:pPr indent="0" lvl="0" marL="0" marR="0" rtl="0" algn="ctr">
                        <a:spcBef>
                          <a:spcPts val="0"/>
                        </a:spcBef>
                        <a:spcAft>
                          <a:spcPts val="0"/>
                        </a:spcAft>
                        <a:buNone/>
                      </a:pPr>
                      <a:r>
                        <a:rPr lang="en-US" sz="1600">
                          <a:solidFill>
                            <a:schemeClr val="dk1"/>
                          </a:solidFill>
                        </a:rPr>
                        <a:t>Band Members</a:t>
                      </a:r>
                      <a:endParaRPr sz="1200"/>
                    </a:p>
                  </a:txBody>
                  <a:tcPr marT="45725" marB="45725" marR="91450" marL="91450" anchor="ctr"/>
                </a:tc>
              </a:tr>
              <a:tr h="530150">
                <a:tc>
                  <a:txBody>
                    <a:bodyPr/>
                    <a:lstStyle/>
                    <a:p>
                      <a:pPr indent="0" lvl="0" marL="0" marR="0" rtl="0" algn="l">
                        <a:spcBef>
                          <a:spcPts val="0"/>
                        </a:spcBef>
                        <a:spcAft>
                          <a:spcPts val="0"/>
                        </a:spcAft>
                        <a:buNone/>
                      </a:pPr>
                      <a:r>
                        <a:rPr b="1" lang="en-US" sz="1600"/>
                        <a:t>President</a:t>
                      </a:r>
                      <a:endParaRPr sz="1600"/>
                    </a:p>
                  </a:txBody>
                  <a:tcPr marT="45725" marB="45725" marR="91450" marL="91450">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b="1" lang="en-US" sz="1600"/>
                        <a:t>Esther Gotfryd</a:t>
                      </a:r>
                      <a:endParaRPr sz="1200"/>
                    </a:p>
                    <a:p>
                      <a:pPr indent="0" lvl="0" marL="0" marR="0" rtl="0" algn="l">
                        <a:spcBef>
                          <a:spcPts val="0"/>
                        </a:spcBef>
                        <a:spcAft>
                          <a:spcPts val="0"/>
                        </a:spcAft>
                        <a:buNone/>
                      </a:pPr>
                      <a:r>
                        <a:rPr lang="en-US"/>
                        <a:t>president@nordoniabands.org</a:t>
                      </a:r>
                      <a:endParaRPr sz="1200"/>
                    </a:p>
                  </a:txBody>
                  <a:tcPr marT="45725" marB="45725" marR="91450" marL="91450">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lang="en-US"/>
                        <a:t>12</a:t>
                      </a:r>
                      <a:r>
                        <a:rPr baseline="30000" lang="en-US"/>
                        <a:t>th</a:t>
                      </a:r>
                      <a:r>
                        <a:rPr lang="en-US"/>
                        <a:t> </a:t>
                      </a:r>
                      <a:r>
                        <a:rPr lang="en-US"/>
                        <a:t> - Battery/Percussion</a:t>
                      </a:r>
                      <a:endParaRPr/>
                    </a:p>
                    <a:p>
                      <a:pPr indent="0" lvl="0" marL="0" marR="0" rtl="0" algn="l">
                        <a:spcBef>
                          <a:spcPts val="0"/>
                        </a:spcBef>
                        <a:spcAft>
                          <a:spcPts val="0"/>
                        </a:spcAft>
                        <a:buNone/>
                      </a:pPr>
                      <a:r>
                        <a:rPr lang="en-US"/>
                        <a:t>11th - Trumpet</a:t>
                      </a:r>
                      <a:endParaRPr/>
                    </a:p>
                  </a:txBody>
                  <a:tcPr marT="45725" marB="45725" marR="91450" marL="91450">
                    <a:lnB cap="flat" cmpd="sng" w="12700">
                      <a:solidFill>
                        <a:schemeClr val="lt1"/>
                      </a:solidFill>
                      <a:prstDash val="solid"/>
                      <a:round/>
                      <a:headEnd len="sm" w="sm" type="none"/>
                      <a:tailEnd len="sm" w="sm" type="none"/>
                    </a:lnB>
                  </a:tcPr>
                </a:tc>
              </a:tr>
              <a:tr h="530150">
                <a:tc>
                  <a:txBody>
                    <a:bodyPr/>
                    <a:lstStyle/>
                    <a:p>
                      <a:pPr indent="0" lvl="0" marL="0" marR="0" rtl="0" algn="l">
                        <a:spcBef>
                          <a:spcPts val="0"/>
                        </a:spcBef>
                        <a:spcAft>
                          <a:spcPts val="0"/>
                        </a:spcAft>
                        <a:buNone/>
                      </a:pPr>
                      <a:r>
                        <a:rPr b="1" lang="en-US" sz="1600"/>
                        <a:t>Vice-President</a:t>
                      </a:r>
                      <a:endParaRPr b="1" sz="1600"/>
                    </a:p>
                  </a:txBody>
                  <a:tcPr marT="45725" marB="45725" marR="91450" marL="91450">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b="1" lang="en-US" sz="1600"/>
                        <a:t>Carl Newyear</a:t>
                      </a:r>
                      <a:endParaRPr b="1" sz="1600"/>
                    </a:p>
                    <a:p>
                      <a:pPr indent="0" lvl="0" marL="0" marR="0" rtl="0" algn="l">
                        <a:spcBef>
                          <a:spcPts val="0"/>
                        </a:spcBef>
                        <a:spcAft>
                          <a:spcPts val="0"/>
                        </a:spcAft>
                        <a:buNone/>
                      </a:pPr>
                      <a:r>
                        <a:rPr lang="en-US"/>
                        <a:t>vice</a:t>
                      </a:r>
                      <a:r>
                        <a:rPr lang="en-US"/>
                        <a:t>president@nordoniabands.org</a:t>
                      </a:r>
                      <a:endParaRPr/>
                    </a:p>
                  </a:txBody>
                  <a:tcPr marT="45725" marB="45725" marR="91450" marL="91450">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Clr>
                          <a:schemeClr val="lt1"/>
                        </a:buClr>
                        <a:buSzPts val="1600"/>
                        <a:buFont typeface="Calibri"/>
                        <a:buNone/>
                      </a:pPr>
                      <a:r>
                        <a:rPr lang="en-US"/>
                        <a:t>12</a:t>
                      </a:r>
                      <a:r>
                        <a:rPr baseline="30000" lang="en-US"/>
                        <a:t>th</a:t>
                      </a:r>
                      <a:r>
                        <a:rPr lang="en-US"/>
                        <a:t> -  Drum Major</a:t>
                      </a:r>
                      <a:endParaRPr/>
                    </a:p>
                    <a:p>
                      <a:pPr indent="0" lvl="0" marL="0" rtl="0" algn="l">
                        <a:spcBef>
                          <a:spcPts val="0"/>
                        </a:spcBef>
                        <a:spcAft>
                          <a:spcPts val="0"/>
                        </a:spcAft>
                        <a:buClr>
                          <a:schemeClr val="lt1"/>
                        </a:buClr>
                        <a:buSzPts val="1600"/>
                        <a:buFont typeface="Calibri"/>
                        <a:buNone/>
                      </a:pPr>
                      <a:r>
                        <a:rPr lang="en-US"/>
                        <a:t>10th -Trumpet</a:t>
                      </a:r>
                      <a:endParaRPr/>
                    </a:p>
                  </a:txBody>
                  <a:tcPr marT="45725" marB="45725" marR="91450" marL="91450">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530150">
                <a:tc>
                  <a:txBody>
                    <a:bodyPr/>
                    <a:lstStyle/>
                    <a:p>
                      <a:pPr indent="0" lvl="0" marL="0" marR="0" rtl="0" algn="l">
                        <a:spcBef>
                          <a:spcPts val="0"/>
                        </a:spcBef>
                        <a:spcAft>
                          <a:spcPts val="0"/>
                        </a:spcAft>
                        <a:buNone/>
                      </a:pPr>
                      <a:r>
                        <a:rPr b="1" lang="en-US" sz="1600"/>
                        <a:t>Treasurer</a:t>
                      </a:r>
                      <a:endParaRPr b="1" sz="16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b="1" lang="en-US" sz="1600"/>
                        <a:t>Kathi Fox</a:t>
                      </a:r>
                      <a:br>
                        <a:rPr lang="en-US" sz="1600"/>
                      </a:br>
                      <a:r>
                        <a:rPr lang="en-US"/>
                        <a:t>treasurer@nordoniabands.org</a:t>
                      </a:r>
                      <a:endParaRPr b="1"/>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US"/>
                        <a:t>12</a:t>
                      </a:r>
                      <a:r>
                        <a:rPr baseline="30000" lang="en-US"/>
                        <a:t>th</a:t>
                      </a:r>
                      <a:r>
                        <a:rPr lang="en-US"/>
                        <a:t> - Trombone</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540325">
                <a:tc>
                  <a:txBody>
                    <a:bodyPr/>
                    <a:lstStyle/>
                    <a:p>
                      <a:pPr indent="0" lvl="0" marL="0" marR="0" rtl="0" algn="l">
                        <a:spcBef>
                          <a:spcPts val="0"/>
                        </a:spcBef>
                        <a:spcAft>
                          <a:spcPts val="0"/>
                        </a:spcAft>
                        <a:buNone/>
                      </a:pPr>
                      <a:r>
                        <a:rPr b="1" lang="en-US" sz="1600"/>
                        <a:t>Assistant Treasurer</a:t>
                      </a:r>
                      <a:endParaRPr b="1" sz="16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b="1" lang="en-US" sz="1600"/>
                        <a:t>Anthony Trivisonno</a:t>
                      </a:r>
                      <a:endParaRPr sz="1200"/>
                    </a:p>
                    <a:p>
                      <a:pPr indent="0" lvl="0" marL="0" marR="0" rtl="0" algn="l">
                        <a:lnSpc>
                          <a:spcPct val="100000"/>
                        </a:lnSpc>
                        <a:spcBef>
                          <a:spcPts val="0"/>
                        </a:spcBef>
                        <a:spcAft>
                          <a:spcPts val="0"/>
                        </a:spcAft>
                        <a:buClr>
                          <a:schemeClr val="dk1"/>
                        </a:buClr>
                        <a:buSzPts val="1600"/>
                        <a:buFont typeface="Calibri"/>
                        <a:buNone/>
                      </a:pPr>
                      <a:r>
                        <a:rPr lang="en-US">
                          <a:solidFill>
                            <a:schemeClr val="dk1"/>
                          </a:solidFill>
                          <a:latin typeface="Calibri"/>
                          <a:ea typeface="Calibri"/>
                          <a:cs typeface="Calibri"/>
                          <a:sym typeface="Calibri"/>
                        </a:rPr>
                        <a:t>asst.treasurer@nordoniabands.org</a:t>
                      </a:r>
                      <a:endParaRPr b="1"/>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US"/>
                        <a:t>10</a:t>
                      </a:r>
                      <a:r>
                        <a:rPr baseline="30000" lang="en-US"/>
                        <a:t>th</a:t>
                      </a:r>
                      <a:r>
                        <a:rPr lang="en-US"/>
                        <a:t> - Trombone/Baritone</a:t>
                      </a:r>
                      <a:endParaRPr/>
                    </a:p>
                    <a:p>
                      <a:pPr indent="0" lvl="0" marL="0" rtl="0" algn="l">
                        <a:spcBef>
                          <a:spcPts val="0"/>
                        </a:spcBef>
                        <a:spcAft>
                          <a:spcPts val="0"/>
                        </a:spcAft>
                        <a:buClr>
                          <a:schemeClr val="dk1"/>
                        </a:buClr>
                        <a:buFont typeface="Arial"/>
                        <a:buNone/>
                      </a:pPr>
                      <a:r>
                        <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530150">
                <a:tc>
                  <a:txBody>
                    <a:bodyPr/>
                    <a:lstStyle/>
                    <a:p>
                      <a:pPr indent="0" lvl="0" marL="0" marR="0" rtl="0" algn="l">
                        <a:spcBef>
                          <a:spcPts val="0"/>
                        </a:spcBef>
                        <a:spcAft>
                          <a:spcPts val="0"/>
                        </a:spcAft>
                        <a:buNone/>
                      </a:pPr>
                      <a:r>
                        <a:rPr b="1" lang="en-US" sz="1600"/>
                        <a:t>Secretary</a:t>
                      </a:r>
                      <a:endParaRPr b="1" sz="16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b="1" lang="en-US" sz="1600"/>
                        <a:t>Jennifer Lupica</a:t>
                      </a:r>
                      <a:endParaRPr sz="1200"/>
                    </a:p>
                    <a:p>
                      <a:pPr indent="0" lvl="0" marL="0" marR="0" rtl="0" algn="l">
                        <a:spcBef>
                          <a:spcPts val="0"/>
                        </a:spcBef>
                        <a:spcAft>
                          <a:spcPts val="0"/>
                        </a:spcAft>
                        <a:buNone/>
                      </a:pPr>
                      <a:r>
                        <a:rPr lang="en-US"/>
                        <a:t>secretary@nordoniabands.org</a:t>
                      </a:r>
                      <a:endParaRPr b="1"/>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lang="en-US"/>
                        <a:t>10</a:t>
                      </a:r>
                      <a:r>
                        <a:rPr baseline="30000" lang="en-US"/>
                        <a:t>th</a:t>
                      </a:r>
                      <a:r>
                        <a:rPr lang="en-US"/>
                        <a:t> - Trumpet</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r h="566975">
                <a:tc>
                  <a:txBody>
                    <a:bodyPr/>
                    <a:lstStyle/>
                    <a:p>
                      <a:pPr indent="0" lvl="0" marL="0" marR="0" rtl="0" algn="l">
                        <a:spcBef>
                          <a:spcPts val="0"/>
                        </a:spcBef>
                        <a:spcAft>
                          <a:spcPts val="0"/>
                        </a:spcAft>
                        <a:buNone/>
                      </a:pPr>
                      <a:r>
                        <a:rPr b="1" lang="en-US" sz="1600"/>
                        <a:t>Fundraising Coordinator</a:t>
                      </a:r>
                      <a:endParaRPr b="1" sz="1600"/>
                    </a:p>
                  </a:txBody>
                  <a:tcPr marT="45725" marB="45725" marR="91450" marL="91450">
                    <a:lnT cap="flat" cmpd="sng" w="38100">
                      <a:solidFill>
                        <a:schemeClr val="lt1"/>
                      </a:solidFill>
                      <a:prstDash val="solid"/>
                      <a:round/>
                      <a:headEnd len="sm" w="sm" type="none"/>
                      <a:tailEnd len="sm" w="sm" type="none"/>
                    </a:lnT>
                  </a:tcPr>
                </a:tc>
                <a:tc>
                  <a:txBody>
                    <a:bodyPr/>
                    <a:lstStyle/>
                    <a:p>
                      <a:pPr indent="0" lvl="0" marL="0" marR="0" rtl="0" algn="l">
                        <a:spcBef>
                          <a:spcPts val="0"/>
                        </a:spcBef>
                        <a:spcAft>
                          <a:spcPts val="0"/>
                        </a:spcAft>
                        <a:buNone/>
                      </a:pPr>
                      <a:r>
                        <a:rPr b="1" lang="en-US" sz="1600"/>
                        <a:t>Andrea Anderson</a:t>
                      </a:r>
                      <a:br>
                        <a:rPr lang="en-US" sz="1600"/>
                      </a:br>
                      <a:r>
                        <a:rPr lang="en-US"/>
                        <a:t>fundraising@nordoniabands.org</a:t>
                      </a:r>
                      <a:endParaRPr sz="1200"/>
                    </a:p>
                  </a:txBody>
                  <a:tcPr marT="45725" marB="45725" marR="91450" marL="91450">
                    <a:lnT cap="flat" cmpd="sng" w="38100">
                      <a:solidFill>
                        <a:schemeClr val="lt1"/>
                      </a:solidFill>
                      <a:prstDash val="solid"/>
                      <a:round/>
                      <a:headEnd len="sm" w="sm" type="none"/>
                      <a:tailEnd len="sm" w="sm" type="none"/>
                    </a:lnT>
                  </a:tcPr>
                </a:tc>
                <a:tc>
                  <a:txBody>
                    <a:bodyPr/>
                    <a:lstStyle/>
                    <a:p>
                      <a:pPr indent="0" lvl="0" marL="0" rtl="0" algn="l">
                        <a:spcBef>
                          <a:spcPts val="0"/>
                        </a:spcBef>
                        <a:spcAft>
                          <a:spcPts val="0"/>
                        </a:spcAft>
                        <a:buSzPts val="1600"/>
                        <a:buNone/>
                      </a:pPr>
                      <a:r>
                        <a:rPr lang="en-US"/>
                        <a:t>12</a:t>
                      </a:r>
                      <a:r>
                        <a:rPr baseline="30000" lang="en-US"/>
                        <a:t>th</a:t>
                      </a:r>
                      <a:r>
                        <a:rPr lang="en-US"/>
                        <a:t>- Trumpet</a:t>
                      </a:r>
                      <a:endParaRPr/>
                    </a:p>
                  </a:txBody>
                  <a:tcPr marT="45725" marB="45725" marR="91450" marL="91450">
                    <a:lnT cap="flat" cmpd="sng" w="38100">
                      <a:solidFill>
                        <a:schemeClr val="lt1"/>
                      </a:solidFill>
                      <a:prstDash val="solid"/>
                      <a:round/>
                      <a:headEnd len="sm" w="sm" type="none"/>
                      <a:tailEnd len="sm" w="sm" type="none"/>
                    </a:lnT>
                  </a:tcPr>
                </a:tc>
              </a:tr>
              <a:tr h="566975">
                <a:tc>
                  <a:txBody>
                    <a:bodyPr/>
                    <a:lstStyle/>
                    <a:p>
                      <a:pPr indent="0" lvl="0" marL="0" marR="0" rtl="0" algn="l">
                        <a:spcBef>
                          <a:spcPts val="0"/>
                        </a:spcBef>
                        <a:spcAft>
                          <a:spcPts val="0"/>
                        </a:spcAft>
                        <a:buNone/>
                      </a:pPr>
                      <a:r>
                        <a:rPr b="1" lang="en-US" sz="1600"/>
                        <a:t>Volunteer Coordinator</a:t>
                      </a:r>
                      <a:endParaRPr b="1" sz="1600"/>
                    </a:p>
                  </a:txBody>
                  <a:tcPr marT="45725" marB="45725" marR="91450" marL="91450"/>
                </a:tc>
                <a:tc>
                  <a:txBody>
                    <a:bodyPr/>
                    <a:lstStyle/>
                    <a:p>
                      <a:pPr indent="0" lvl="0" marL="0" marR="0" rtl="0" algn="l">
                        <a:spcBef>
                          <a:spcPts val="0"/>
                        </a:spcBef>
                        <a:spcAft>
                          <a:spcPts val="0"/>
                        </a:spcAft>
                        <a:buNone/>
                      </a:pPr>
                      <a:r>
                        <a:rPr b="1" lang="en-US" sz="1600"/>
                        <a:t>Vicki Vachon-Seager</a:t>
                      </a:r>
                      <a:endParaRPr sz="1200"/>
                    </a:p>
                    <a:p>
                      <a:pPr indent="0" lvl="0" marL="0" marR="0" rtl="0" algn="l">
                        <a:spcBef>
                          <a:spcPts val="0"/>
                        </a:spcBef>
                        <a:spcAft>
                          <a:spcPts val="0"/>
                        </a:spcAft>
                        <a:buNone/>
                      </a:pPr>
                      <a:r>
                        <a:rPr lang="en-US"/>
                        <a:t>volunteercoordinator</a:t>
                      </a:r>
                      <a:r>
                        <a:rPr lang="en-US"/>
                        <a:t>@nordoniabands.org</a:t>
                      </a:r>
                      <a:endParaRPr sz="1200"/>
                    </a:p>
                  </a:txBody>
                  <a:tcPr marT="45725" marB="45725" marR="91450" marL="91450"/>
                </a:tc>
                <a:tc>
                  <a:txBody>
                    <a:bodyPr/>
                    <a:lstStyle/>
                    <a:p>
                      <a:pPr indent="0" lvl="0" marL="0" marR="0" rtl="0" algn="l">
                        <a:lnSpc>
                          <a:spcPct val="100000"/>
                        </a:lnSpc>
                        <a:spcBef>
                          <a:spcPts val="0"/>
                        </a:spcBef>
                        <a:spcAft>
                          <a:spcPts val="0"/>
                        </a:spcAft>
                        <a:buClr>
                          <a:schemeClr val="lt1"/>
                        </a:buClr>
                        <a:buSzPts val="1600"/>
                        <a:buFont typeface="Calibri"/>
                        <a:buNone/>
                      </a:pPr>
                      <a:r>
                        <a:rPr lang="en-US"/>
                        <a:t>10</a:t>
                      </a:r>
                      <a:r>
                        <a:rPr baseline="30000" lang="en-US"/>
                        <a:t>th</a:t>
                      </a:r>
                      <a:r>
                        <a:rPr lang="en-US"/>
                        <a:t> - Percussion/Front Ensemble</a:t>
                      </a:r>
                      <a:endParaRPr/>
                    </a:p>
                    <a:p>
                      <a:pPr indent="0" lvl="0" marL="0" marR="0" rtl="0" algn="l">
                        <a:lnSpc>
                          <a:spcPct val="100000"/>
                        </a:lnSpc>
                        <a:spcBef>
                          <a:spcPts val="0"/>
                        </a:spcBef>
                        <a:spcAft>
                          <a:spcPts val="0"/>
                        </a:spcAft>
                        <a:buClr>
                          <a:schemeClr val="lt1"/>
                        </a:buClr>
                        <a:buSzPts val="1600"/>
                        <a:buFont typeface="Calibri"/>
                        <a:buNone/>
                      </a:pPr>
                      <a:r>
                        <a:t/>
                      </a:r>
                      <a:endParaRPr/>
                    </a:p>
                  </a:txBody>
                  <a:tcPr marT="45725" marB="45725" marR="91450" marL="91450"/>
                </a:tc>
              </a:tr>
              <a:tr h="566975">
                <a:tc>
                  <a:txBody>
                    <a:bodyPr/>
                    <a:lstStyle/>
                    <a:p>
                      <a:pPr indent="0" lvl="0" marL="0" marR="0" rtl="0" algn="l">
                        <a:spcBef>
                          <a:spcPts val="0"/>
                        </a:spcBef>
                        <a:spcAft>
                          <a:spcPts val="0"/>
                        </a:spcAft>
                        <a:buNone/>
                      </a:pPr>
                      <a:r>
                        <a:rPr b="1" lang="en-US" sz="1600"/>
                        <a:t>Marching Band </a:t>
                      </a:r>
                      <a:r>
                        <a:rPr b="1" lang="en-US" sz="1600"/>
                        <a:t>Coordinator</a:t>
                      </a:r>
                      <a:endParaRPr b="1" sz="1600"/>
                    </a:p>
                  </a:txBody>
                  <a:tcPr marT="45725" marB="45725" marR="91450" marL="91450"/>
                </a:tc>
                <a:tc>
                  <a:txBody>
                    <a:bodyPr/>
                    <a:lstStyle/>
                    <a:p>
                      <a:pPr indent="0" lvl="0" marL="0" rtl="0" algn="l">
                        <a:spcBef>
                          <a:spcPts val="0"/>
                        </a:spcBef>
                        <a:spcAft>
                          <a:spcPts val="0"/>
                        </a:spcAft>
                        <a:buClr>
                          <a:schemeClr val="dk1"/>
                        </a:buClr>
                        <a:buFont typeface="Arial"/>
                        <a:buNone/>
                      </a:pPr>
                      <a:r>
                        <a:rPr b="1" lang="en-US" sz="1600"/>
                        <a:t>Stacey Newyear</a:t>
                      </a:r>
                      <a:endParaRPr sz="1200"/>
                    </a:p>
                    <a:p>
                      <a:pPr indent="0" lvl="0" marL="0" rtl="0" algn="l">
                        <a:spcBef>
                          <a:spcPts val="0"/>
                        </a:spcBef>
                        <a:spcAft>
                          <a:spcPts val="0"/>
                        </a:spcAft>
                        <a:buNone/>
                      </a:pPr>
                      <a:r>
                        <a:rPr lang="en-US"/>
                        <a:t>marchingband@nordoniabands.org</a:t>
                      </a:r>
                      <a:endParaRPr/>
                    </a:p>
                  </a:txBody>
                  <a:tcPr marT="45725" marB="45725" marR="91450" marL="91450"/>
                </a:tc>
                <a:tc>
                  <a:txBody>
                    <a:bodyPr/>
                    <a:lstStyle/>
                    <a:p>
                      <a:pPr indent="0" lvl="0" marL="0" rtl="0" algn="l">
                        <a:spcBef>
                          <a:spcPts val="0"/>
                        </a:spcBef>
                        <a:spcAft>
                          <a:spcPts val="0"/>
                        </a:spcAft>
                        <a:buClr>
                          <a:schemeClr val="dk1"/>
                        </a:buClr>
                        <a:buFont typeface="Arial"/>
                        <a:buNone/>
                      </a:pPr>
                      <a:r>
                        <a:rPr lang="en-US"/>
                        <a:t>12</a:t>
                      </a:r>
                      <a:r>
                        <a:rPr baseline="30000" lang="en-US"/>
                        <a:t>th</a:t>
                      </a:r>
                      <a:r>
                        <a:rPr lang="en-US"/>
                        <a:t> - Drum Major</a:t>
                      </a:r>
                      <a:endParaRPr/>
                    </a:p>
                    <a:p>
                      <a:pPr indent="0" lvl="0" marL="0" marR="0" rtl="0" algn="l">
                        <a:spcBef>
                          <a:spcPts val="0"/>
                        </a:spcBef>
                        <a:spcAft>
                          <a:spcPts val="0"/>
                        </a:spcAft>
                        <a:buNone/>
                      </a:pPr>
                      <a:r>
                        <a:rPr lang="en-US"/>
                        <a:t>10</a:t>
                      </a:r>
                      <a:r>
                        <a:rPr baseline="30000" lang="en-US"/>
                        <a:t>th</a:t>
                      </a:r>
                      <a:r>
                        <a:rPr lang="en-US"/>
                        <a:t>-  Trumpet</a:t>
                      </a:r>
                      <a:endParaRPr/>
                    </a:p>
                  </a:txBody>
                  <a:tcPr marT="45725" marB="45725" marR="91450" marL="91450"/>
                </a:tc>
              </a:tr>
              <a:tr h="566975">
                <a:tc>
                  <a:txBody>
                    <a:bodyPr/>
                    <a:lstStyle/>
                    <a:p>
                      <a:pPr indent="0" lvl="0" marL="0" marR="0" rtl="0" algn="l">
                        <a:spcBef>
                          <a:spcPts val="0"/>
                        </a:spcBef>
                        <a:spcAft>
                          <a:spcPts val="0"/>
                        </a:spcAft>
                        <a:buNone/>
                      </a:pPr>
                      <a:r>
                        <a:rPr b="1" lang="en-US" sz="1600"/>
                        <a:t>Marketing </a:t>
                      </a:r>
                      <a:r>
                        <a:rPr b="1" lang="en-US" sz="1600"/>
                        <a:t>Coordinator</a:t>
                      </a:r>
                      <a:endParaRPr b="1" sz="1600"/>
                    </a:p>
                  </a:txBody>
                  <a:tcPr marT="45725" marB="45725" marR="91450" marL="91450"/>
                </a:tc>
                <a:tc>
                  <a:txBody>
                    <a:bodyPr/>
                    <a:lstStyle/>
                    <a:p>
                      <a:pPr indent="0" lvl="0" marL="0" rtl="0" algn="l">
                        <a:spcBef>
                          <a:spcPts val="0"/>
                        </a:spcBef>
                        <a:spcAft>
                          <a:spcPts val="0"/>
                        </a:spcAft>
                        <a:buNone/>
                      </a:pPr>
                      <a:r>
                        <a:rPr b="1" lang="en-US" sz="1600"/>
                        <a:t>Ilya Gotfryd</a:t>
                      </a:r>
                      <a:endParaRPr b="1" sz="1600"/>
                    </a:p>
                    <a:p>
                      <a:pPr indent="0" lvl="0" marL="0" rtl="0" algn="l">
                        <a:spcBef>
                          <a:spcPts val="0"/>
                        </a:spcBef>
                        <a:spcAft>
                          <a:spcPts val="0"/>
                        </a:spcAft>
                        <a:buNone/>
                      </a:pPr>
                      <a:r>
                        <a:rPr lang="en-US"/>
                        <a:t>marketing@nordoniabands.org</a:t>
                      </a:r>
                      <a:endParaRPr/>
                    </a:p>
                  </a:txBody>
                  <a:tcPr marT="45725" marB="45725" marR="91450" marL="91450"/>
                </a:tc>
                <a:tc>
                  <a:txBody>
                    <a:bodyPr/>
                    <a:lstStyle/>
                    <a:p>
                      <a:pPr indent="0" lvl="0" marL="0" rtl="0" algn="l">
                        <a:spcBef>
                          <a:spcPts val="0"/>
                        </a:spcBef>
                        <a:spcAft>
                          <a:spcPts val="0"/>
                        </a:spcAft>
                        <a:buClr>
                          <a:schemeClr val="dk1"/>
                        </a:buClr>
                        <a:buFont typeface="Arial"/>
                        <a:buNone/>
                      </a:pPr>
                      <a:r>
                        <a:rPr lang="en-US"/>
                        <a:t>12</a:t>
                      </a:r>
                      <a:r>
                        <a:rPr baseline="30000" lang="en-US"/>
                        <a:t>th</a:t>
                      </a:r>
                      <a:r>
                        <a:rPr lang="en-US"/>
                        <a:t> - Battery/Percussion</a:t>
                      </a:r>
                      <a:endParaRPr/>
                    </a:p>
                    <a:p>
                      <a:pPr indent="0" lvl="0" marL="0" rtl="0" algn="l">
                        <a:spcBef>
                          <a:spcPts val="0"/>
                        </a:spcBef>
                        <a:spcAft>
                          <a:spcPts val="0"/>
                        </a:spcAft>
                        <a:buClr>
                          <a:schemeClr val="dk1"/>
                        </a:buClr>
                        <a:buFont typeface="Arial"/>
                        <a:buNone/>
                      </a:pPr>
                      <a:r>
                        <a:rPr lang="en-US"/>
                        <a:t>11</a:t>
                      </a:r>
                      <a:r>
                        <a:rPr baseline="30000" lang="en-US"/>
                        <a:t>th</a:t>
                      </a:r>
                      <a:r>
                        <a:rPr lang="en-US"/>
                        <a:t>-  Trumpet</a:t>
                      </a:r>
                      <a:endParaRPr/>
                    </a:p>
                  </a:txBody>
                  <a:tcPr marT="45725" marB="45725" marR="91450" marL="91450"/>
                </a:tc>
              </a:tr>
              <a:tr h="566975">
                <a:tc>
                  <a:txBody>
                    <a:bodyPr/>
                    <a:lstStyle/>
                    <a:p>
                      <a:pPr indent="0" lvl="0" marL="0" marR="0" rtl="0" algn="l">
                        <a:spcBef>
                          <a:spcPts val="0"/>
                        </a:spcBef>
                        <a:spcAft>
                          <a:spcPts val="0"/>
                        </a:spcAft>
                        <a:buNone/>
                      </a:pPr>
                      <a:r>
                        <a:rPr b="1" lang="en-US" sz="1600"/>
                        <a:t>Special</a:t>
                      </a:r>
                      <a:r>
                        <a:rPr b="1" lang="en-US" sz="1600"/>
                        <a:t> Events </a:t>
                      </a:r>
                      <a:r>
                        <a:rPr b="1" lang="en-US" sz="1600"/>
                        <a:t>Coordinator</a:t>
                      </a:r>
                      <a:endParaRPr b="1" sz="1600"/>
                    </a:p>
                  </a:txBody>
                  <a:tcPr marT="45725" marB="45725" marR="91450" marL="91450"/>
                </a:tc>
                <a:tc>
                  <a:txBody>
                    <a:bodyPr/>
                    <a:lstStyle/>
                    <a:p>
                      <a:pPr indent="0" lvl="0" marL="0" rtl="0" algn="l">
                        <a:spcBef>
                          <a:spcPts val="0"/>
                        </a:spcBef>
                        <a:spcAft>
                          <a:spcPts val="0"/>
                        </a:spcAft>
                        <a:buClr>
                          <a:schemeClr val="dk1"/>
                        </a:buClr>
                        <a:buFont typeface="Arial"/>
                        <a:buNone/>
                      </a:pPr>
                      <a:r>
                        <a:rPr b="1" lang="en-US" sz="1600"/>
                        <a:t>Tiffany Taylor</a:t>
                      </a:r>
                      <a:endParaRPr sz="1200"/>
                    </a:p>
                    <a:p>
                      <a:pPr indent="0" lvl="0" marL="0" marR="0" rtl="0" algn="l">
                        <a:spcBef>
                          <a:spcPts val="0"/>
                        </a:spcBef>
                        <a:spcAft>
                          <a:spcPts val="0"/>
                        </a:spcAft>
                        <a:buNone/>
                      </a:pPr>
                      <a:r>
                        <a:rPr lang="en-US">
                          <a:solidFill>
                            <a:schemeClr val="dk1"/>
                          </a:solidFill>
                          <a:latin typeface="Calibri"/>
                          <a:ea typeface="Calibri"/>
                          <a:cs typeface="Calibri"/>
                          <a:sym typeface="Calibri"/>
                        </a:rPr>
                        <a:t>events@nordoniabands.org</a:t>
                      </a:r>
                      <a:endParaRPr>
                        <a:solidFill>
                          <a:schemeClr val="dk1"/>
                        </a:solidFill>
                        <a:latin typeface="Calibri"/>
                        <a:ea typeface="Calibri"/>
                        <a:cs typeface="Calibri"/>
                        <a:sym typeface="Calibri"/>
                      </a:endParaRPr>
                    </a:p>
                  </a:txBody>
                  <a:tcPr marT="45725" marB="45725" marR="91450" marL="91450"/>
                </a:tc>
                <a:tc>
                  <a:txBody>
                    <a:bodyPr/>
                    <a:lstStyle/>
                    <a:p>
                      <a:pPr indent="0" lvl="0" marL="0" rtl="0" algn="l">
                        <a:spcBef>
                          <a:spcPts val="0"/>
                        </a:spcBef>
                        <a:spcAft>
                          <a:spcPts val="0"/>
                        </a:spcAft>
                        <a:buNone/>
                      </a:pPr>
                      <a:r>
                        <a:rPr lang="en-US"/>
                        <a:t>11</a:t>
                      </a:r>
                      <a:r>
                        <a:rPr baseline="30000" lang="en-US"/>
                        <a:t>th</a:t>
                      </a:r>
                      <a:r>
                        <a:rPr lang="en-US"/>
                        <a:t> - Color Guard</a:t>
                      </a:r>
                      <a:endParaRPr sz="1200"/>
                    </a:p>
                  </a:txBody>
                  <a:tcPr marT="45725" marB="45725" marR="91450" marL="91450"/>
                </a:tc>
              </a:tr>
            </a:tbl>
          </a:graphicData>
        </a:graphic>
      </p:graphicFrame>
      <p:sp>
        <p:nvSpPr>
          <p:cNvPr id="267" name="Google Shape;267;p3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5"/>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89" name="Google Shape;89;p15" title="Best Community 2025.PNG"/>
          <p:cNvPicPr preferRelativeResize="0"/>
          <p:nvPr/>
        </p:nvPicPr>
        <p:blipFill>
          <a:blip r:embed="rId3">
            <a:alphaModFix/>
          </a:blip>
          <a:stretch>
            <a:fillRect/>
          </a:stretch>
        </p:blipFill>
        <p:spPr>
          <a:xfrm>
            <a:off x="3260451" y="1967350"/>
            <a:ext cx="3186078" cy="2445326"/>
          </a:xfrm>
          <a:prstGeom prst="rect">
            <a:avLst/>
          </a:prstGeom>
          <a:noFill/>
          <a:ln>
            <a:noFill/>
          </a:ln>
        </p:spPr>
      </p:pic>
      <p:pic>
        <p:nvPicPr>
          <p:cNvPr id="90" name="Google Shape;90;p15" title="495374536_10234175032669432_871297051056327172_n.jpg"/>
          <p:cNvPicPr preferRelativeResize="0"/>
          <p:nvPr/>
        </p:nvPicPr>
        <p:blipFill rotWithShape="1">
          <a:blip r:embed="rId4">
            <a:alphaModFix/>
          </a:blip>
          <a:srcRect b="0" l="4327" r="2397" t="0"/>
          <a:stretch/>
        </p:blipFill>
        <p:spPr>
          <a:xfrm>
            <a:off x="0" y="0"/>
            <a:ext cx="3260452" cy="2445326"/>
          </a:xfrm>
          <a:prstGeom prst="rect">
            <a:avLst/>
          </a:prstGeom>
          <a:noFill/>
          <a:ln>
            <a:noFill/>
          </a:ln>
        </p:spPr>
      </p:pic>
      <p:pic>
        <p:nvPicPr>
          <p:cNvPr id="91" name="Google Shape;91;p15" title="475762521_9743525435675636_5578426017033236745_n.jpg"/>
          <p:cNvPicPr preferRelativeResize="0"/>
          <p:nvPr/>
        </p:nvPicPr>
        <p:blipFill rotWithShape="1">
          <a:blip r:embed="rId5">
            <a:alphaModFix/>
          </a:blip>
          <a:srcRect b="11925" l="0" r="0" t="0"/>
          <a:stretch/>
        </p:blipFill>
        <p:spPr>
          <a:xfrm>
            <a:off x="3260450" y="0"/>
            <a:ext cx="3260452" cy="2153748"/>
          </a:xfrm>
          <a:prstGeom prst="rect">
            <a:avLst/>
          </a:prstGeom>
          <a:noFill/>
          <a:ln>
            <a:noFill/>
          </a:ln>
        </p:spPr>
      </p:pic>
      <p:pic>
        <p:nvPicPr>
          <p:cNvPr id="92" name="Google Shape;92;p15" title="474033485_10233009338367803_5908294506220068248_n.jpg"/>
          <p:cNvPicPr preferRelativeResize="0"/>
          <p:nvPr/>
        </p:nvPicPr>
        <p:blipFill>
          <a:blip r:embed="rId6">
            <a:alphaModFix/>
          </a:blip>
          <a:stretch>
            <a:fillRect/>
          </a:stretch>
        </p:blipFill>
        <p:spPr>
          <a:xfrm>
            <a:off x="6520900" y="0"/>
            <a:ext cx="2623099" cy="2153748"/>
          </a:xfrm>
          <a:prstGeom prst="rect">
            <a:avLst/>
          </a:prstGeom>
          <a:noFill/>
          <a:ln>
            <a:noFill/>
          </a:ln>
        </p:spPr>
      </p:pic>
      <p:pic>
        <p:nvPicPr>
          <p:cNvPr id="93" name="Google Shape;93;p15"/>
          <p:cNvPicPr preferRelativeResize="0"/>
          <p:nvPr/>
        </p:nvPicPr>
        <p:blipFill>
          <a:blip r:embed="rId7">
            <a:alphaModFix/>
          </a:blip>
          <a:stretch>
            <a:fillRect/>
          </a:stretch>
        </p:blipFill>
        <p:spPr>
          <a:xfrm>
            <a:off x="0" y="2270953"/>
            <a:ext cx="3260451" cy="2316084"/>
          </a:xfrm>
          <a:prstGeom prst="rect">
            <a:avLst/>
          </a:prstGeom>
          <a:noFill/>
          <a:ln>
            <a:noFill/>
          </a:ln>
        </p:spPr>
      </p:pic>
      <p:pic>
        <p:nvPicPr>
          <p:cNvPr id="94" name="Google Shape;94;p15" title="_d_37c0hh_a_e3jUd018svc164wzb2edpn6k_budqiu.jpg"/>
          <p:cNvPicPr preferRelativeResize="0"/>
          <p:nvPr/>
        </p:nvPicPr>
        <p:blipFill rotWithShape="1">
          <a:blip r:embed="rId8">
            <a:alphaModFix/>
          </a:blip>
          <a:srcRect b="5763" l="0" r="0" t="24041"/>
          <a:stretch/>
        </p:blipFill>
        <p:spPr>
          <a:xfrm>
            <a:off x="0" y="4412675"/>
            <a:ext cx="9144000" cy="2445325"/>
          </a:xfrm>
          <a:prstGeom prst="rect">
            <a:avLst/>
          </a:prstGeom>
          <a:noFill/>
          <a:ln>
            <a:noFill/>
          </a:ln>
        </p:spPr>
      </p:pic>
      <p:pic>
        <p:nvPicPr>
          <p:cNvPr id="95" name="Google Shape;95;p15" title="491703574_23976064775328464_2983926570402896567_n.jpg"/>
          <p:cNvPicPr preferRelativeResize="0"/>
          <p:nvPr/>
        </p:nvPicPr>
        <p:blipFill rotWithShape="1">
          <a:blip r:embed="rId9">
            <a:alphaModFix/>
          </a:blip>
          <a:srcRect b="0" l="22919" r="-18576" t="0"/>
          <a:stretch/>
        </p:blipFill>
        <p:spPr>
          <a:xfrm>
            <a:off x="6446525" y="2301476"/>
            <a:ext cx="3407127" cy="19634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graphicFrame>
        <p:nvGraphicFramePr>
          <p:cNvPr id="273" name="Google Shape;273;p33"/>
          <p:cNvGraphicFramePr/>
          <p:nvPr/>
        </p:nvGraphicFramePr>
        <p:xfrm>
          <a:off x="624625" y="1614634"/>
          <a:ext cx="3000000" cy="3000000"/>
        </p:xfrm>
        <a:graphic>
          <a:graphicData uri="http://schemas.openxmlformats.org/drawingml/2006/table">
            <a:tbl>
              <a:tblPr bandRow="1" firstRow="1">
                <a:noFill/>
                <a:tableStyleId>{DDA0486A-0433-4FDD-9F3A-8442C808A97C}</a:tableStyleId>
              </a:tblPr>
              <a:tblGrid>
                <a:gridCol w="1082150"/>
                <a:gridCol w="2723675"/>
                <a:gridCol w="4088900"/>
              </a:tblGrid>
              <a:tr h="347725">
                <a:tc>
                  <a:txBody>
                    <a:bodyPr/>
                    <a:lstStyle/>
                    <a:p>
                      <a:pPr indent="0" lvl="0" marL="0" marR="0" rtl="0" algn="ctr">
                        <a:spcBef>
                          <a:spcPts val="0"/>
                        </a:spcBef>
                        <a:spcAft>
                          <a:spcPts val="0"/>
                        </a:spcAft>
                        <a:buNone/>
                      </a:pPr>
                      <a:r>
                        <a:rPr lang="en-US" sz="1800" u="none" cap="none" strike="noStrike"/>
                        <a:t>Tool</a:t>
                      </a:r>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FE27E"/>
                    </a:solidFill>
                  </a:tcPr>
                </a:tc>
                <a:tc>
                  <a:txBody>
                    <a:bodyPr/>
                    <a:lstStyle/>
                    <a:p>
                      <a:pPr indent="0" lvl="0" marL="0" marR="0" rtl="0" algn="ctr">
                        <a:spcBef>
                          <a:spcPts val="0"/>
                        </a:spcBef>
                        <a:spcAft>
                          <a:spcPts val="0"/>
                        </a:spcAft>
                        <a:buNone/>
                      </a:pPr>
                      <a:r>
                        <a:rPr lang="en-US" sz="1800" u="none" cap="none" strike="noStrike"/>
                        <a:t>Access Information</a:t>
                      </a:r>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FE27E"/>
                    </a:solidFill>
                  </a:tcPr>
                </a:tc>
                <a:tc>
                  <a:txBody>
                    <a:bodyPr/>
                    <a:lstStyle/>
                    <a:p>
                      <a:pPr indent="0" lvl="0" marL="0" marR="0" rtl="0" algn="ctr">
                        <a:spcBef>
                          <a:spcPts val="0"/>
                        </a:spcBef>
                        <a:spcAft>
                          <a:spcPts val="0"/>
                        </a:spcAft>
                        <a:buNone/>
                      </a:pPr>
                      <a:r>
                        <a:rPr lang="en-US" sz="1800" u="none" cap="none" strike="noStrike"/>
                        <a:t>Purpose</a:t>
                      </a:r>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FE27E"/>
                    </a:solidFill>
                  </a:tcPr>
                </a:tc>
              </a:tr>
              <a:tr h="727175">
                <a:tc>
                  <a:txBody>
                    <a:bodyPr/>
                    <a:lstStyle/>
                    <a:p>
                      <a:pPr indent="0" lvl="0" marL="0" marR="0" rtl="0" algn="l">
                        <a:spcBef>
                          <a:spcPts val="0"/>
                        </a:spcBef>
                        <a:spcAft>
                          <a:spcPts val="0"/>
                        </a:spcAft>
                        <a:buNone/>
                      </a:pPr>
                      <a:r>
                        <a:t/>
                      </a:r>
                      <a:endParaRPr sz="18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500" u="sng">
                          <a:solidFill>
                            <a:srgbClr val="000000"/>
                          </a:solidFill>
                          <a:hlinkClick r:id="rId3">
                            <a:extLst>
                              <a:ext uri="{A12FA001-AC4F-418D-AE19-62706E023703}">
                                <ahyp:hlinkClr val="tx"/>
                              </a:ext>
                            </a:extLst>
                          </a:hlinkClick>
                        </a:rPr>
                        <a:t>cheddarup.com</a:t>
                      </a:r>
                      <a:r>
                        <a:rPr lang="en-US" sz="1500">
                          <a:solidFill>
                            <a:srgbClr val="000000"/>
                          </a:solidFill>
                        </a:rPr>
                        <a:t> </a:t>
                      </a:r>
                      <a:endParaRPr>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323850" lvl="0" marL="457200" rtl="0" algn="l">
                        <a:spcBef>
                          <a:spcPts val="0"/>
                        </a:spcBef>
                        <a:spcAft>
                          <a:spcPts val="0"/>
                        </a:spcAft>
                        <a:buClr>
                          <a:srgbClr val="000000"/>
                        </a:buClr>
                        <a:buSzPts val="1500"/>
                        <a:buChar char="●"/>
                      </a:pPr>
                      <a:r>
                        <a:rPr lang="en-US" sz="1500">
                          <a:solidFill>
                            <a:srgbClr val="000000"/>
                          </a:solidFill>
                        </a:rPr>
                        <a:t>make monthly payments</a:t>
                      </a:r>
                      <a:endParaRPr sz="1500">
                        <a:solidFill>
                          <a:srgbClr val="000000"/>
                        </a:solidFill>
                      </a:endParaRPr>
                    </a:p>
                  </a:txBody>
                  <a:tcPr marT="45725" marB="45725" marR="91450" marL="914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915525">
                <a:tc>
                  <a:txBody>
                    <a:bodyPr/>
                    <a:lstStyle/>
                    <a:p>
                      <a:pPr indent="0" lvl="0" marL="0" marR="0" rtl="0" algn="l">
                        <a:spcBef>
                          <a:spcPts val="0"/>
                        </a:spcBef>
                        <a:spcAft>
                          <a:spcPts val="0"/>
                        </a:spcAft>
                        <a:buNone/>
                      </a:pPr>
                      <a:r>
                        <a:t/>
                      </a:r>
                      <a:endParaRPr sz="1800">
                        <a:highlight>
                          <a:srgbClr val="FFFF00"/>
                        </a:highlight>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457200" marR="0" rtl="0" algn="l">
                        <a:spcBef>
                          <a:spcPts val="0"/>
                        </a:spcBef>
                        <a:spcAft>
                          <a:spcPts val="0"/>
                        </a:spcAft>
                        <a:buNone/>
                      </a:pPr>
                      <a:r>
                        <a:t/>
                      </a:r>
                      <a:endParaRPr>
                        <a:solidFill>
                          <a:srgbClr val="000000"/>
                        </a:solidFill>
                      </a:endParaRPr>
                    </a:p>
                    <a:p>
                      <a:pPr indent="0" lvl="0" marL="0" marR="0" rtl="0" algn="l">
                        <a:spcBef>
                          <a:spcPts val="0"/>
                        </a:spcBef>
                        <a:spcAft>
                          <a:spcPts val="0"/>
                        </a:spcAft>
                        <a:buNone/>
                      </a:pPr>
                      <a:r>
                        <a:rPr lang="en-US">
                          <a:solidFill>
                            <a:srgbClr val="000000"/>
                          </a:solidFill>
                        </a:rPr>
                        <a:t>https://band.us</a:t>
                      </a:r>
                      <a:endParaRPr>
                        <a:solidFill>
                          <a:srgbClr val="000000"/>
                        </a:solidFil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323850" lvl="0" marL="457200" rtl="0" algn="l">
                        <a:spcBef>
                          <a:spcPts val="0"/>
                        </a:spcBef>
                        <a:spcAft>
                          <a:spcPts val="0"/>
                        </a:spcAft>
                        <a:buClr>
                          <a:srgbClr val="000000"/>
                        </a:buClr>
                        <a:buSzPts val="1500"/>
                        <a:buFont typeface="Calibri"/>
                        <a:buChar char="●"/>
                      </a:pPr>
                      <a:r>
                        <a:rPr lang="en-US" sz="1500">
                          <a:solidFill>
                            <a:srgbClr val="000000"/>
                          </a:solidFill>
                        </a:rPr>
                        <a:t>Calendar</a:t>
                      </a:r>
                      <a:endParaRPr sz="1500">
                        <a:solidFill>
                          <a:srgbClr val="000000"/>
                        </a:solidFill>
                      </a:endParaRPr>
                    </a:p>
                    <a:p>
                      <a:pPr indent="-323850" lvl="0" marL="457200" rtl="0" algn="l">
                        <a:spcBef>
                          <a:spcPts val="0"/>
                        </a:spcBef>
                        <a:spcAft>
                          <a:spcPts val="0"/>
                        </a:spcAft>
                        <a:buClr>
                          <a:srgbClr val="000000"/>
                        </a:buClr>
                        <a:buSzPts val="1500"/>
                        <a:buFont typeface="Calibri"/>
                        <a:buChar char="●"/>
                      </a:pPr>
                      <a:r>
                        <a:rPr lang="en-US" sz="1500">
                          <a:solidFill>
                            <a:srgbClr val="000000"/>
                          </a:solidFill>
                        </a:rPr>
                        <a:t>Quick updates/reminders</a:t>
                      </a:r>
                      <a:endParaRPr/>
                    </a:p>
                    <a:p>
                      <a:pPr indent="-323850" lvl="0" marL="457200" rtl="0" algn="l">
                        <a:spcBef>
                          <a:spcPts val="0"/>
                        </a:spcBef>
                        <a:spcAft>
                          <a:spcPts val="0"/>
                        </a:spcAft>
                        <a:buClr>
                          <a:srgbClr val="000000"/>
                        </a:buClr>
                        <a:buSzPts val="1500"/>
                        <a:buChar char="●"/>
                      </a:pPr>
                      <a:r>
                        <a:rPr lang="en-US" sz="1500">
                          <a:solidFill>
                            <a:srgbClr val="000000"/>
                          </a:solidFill>
                        </a:rPr>
                        <a:t>Notification of pickup times</a:t>
                      </a:r>
                      <a:endParaRPr sz="1500">
                        <a:solidFill>
                          <a:srgbClr val="000000"/>
                        </a:solidFil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947750">
                <a:tc>
                  <a:txBody>
                    <a:bodyPr/>
                    <a:lstStyle/>
                    <a:p>
                      <a:pPr indent="0" lvl="0" marL="0" marR="0" rtl="0" algn="l">
                        <a:spcBef>
                          <a:spcPts val="0"/>
                        </a:spcBef>
                        <a:spcAft>
                          <a:spcPts val="0"/>
                        </a:spcAft>
                        <a:buNone/>
                      </a:pPr>
                      <a:r>
                        <a:t/>
                      </a:r>
                      <a:endParaRPr sz="18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US" sz="1500">
                          <a:solidFill>
                            <a:srgbClr val="000000"/>
                          </a:solidFill>
                        </a:rPr>
                        <a:t>https://www.facebook.com</a:t>
                      </a:r>
                      <a:endParaRPr/>
                    </a:p>
                    <a:p>
                      <a:pPr indent="0" lvl="0" marL="0" rtl="0" algn="l">
                        <a:spcBef>
                          <a:spcPts val="0"/>
                        </a:spcBef>
                        <a:spcAft>
                          <a:spcPts val="0"/>
                        </a:spcAft>
                        <a:buNone/>
                      </a:pPr>
                      <a:r>
                        <a:rPr lang="en-US" sz="1500" u="sng">
                          <a:solidFill>
                            <a:srgbClr val="000000"/>
                          </a:solidFill>
                        </a:rPr>
                        <a:t>Closed Groups:</a:t>
                      </a:r>
                      <a:endParaRPr u="sng"/>
                    </a:p>
                    <a:p>
                      <a:pPr indent="0" lvl="0" marL="0" rtl="0" algn="l">
                        <a:spcBef>
                          <a:spcPts val="0"/>
                        </a:spcBef>
                        <a:spcAft>
                          <a:spcPts val="0"/>
                        </a:spcAft>
                        <a:buNone/>
                      </a:pPr>
                      <a:r>
                        <a:rPr lang="en-US" sz="1500">
                          <a:solidFill>
                            <a:srgbClr val="000000"/>
                          </a:solidFill>
                        </a:rPr>
                        <a:t>    ⧫2025/26 Nordonia Bands</a:t>
                      </a:r>
                      <a:endParaRPr/>
                    </a:p>
                    <a:p>
                      <a:pPr indent="0" lvl="0" marL="0" rtl="0" algn="l">
                        <a:spcBef>
                          <a:spcPts val="0"/>
                        </a:spcBef>
                        <a:spcAft>
                          <a:spcPts val="0"/>
                        </a:spcAft>
                        <a:buNone/>
                      </a:pPr>
                      <a:r>
                        <a:rPr lang="en-US" sz="1500">
                          <a:solidFill>
                            <a:srgbClr val="000000"/>
                          </a:solidFill>
                        </a:rPr>
                        <a:t>    ⧫Nordonia Band Aides</a:t>
                      </a:r>
                      <a:endParaRPr sz="1500">
                        <a:solidFill>
                          <a:srgbClr val="000000"/>
                        </a:solidFil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323850" lvl="0" marL="457200" rtl="0" algn="l">
                        <a:spcBef>
                          <a:spcPts val="0"/>
                        </a:spcBef>
                        <a:spcAft>
                          <a:spcPts val="0"/>
                        </a:spcAft>
                        <a:buClr>
                          <a:srgbClr val="000000"/>
                        </a:buClr>
                        <a:buSzPts val="1500"/>
                        <a:buFont typeface="Calibri"/>
                        <a:buChar char="●"/>
                      </a:pPr>
                      <a:r>
                        <a:rPr lang="en-US" sz="1500">
                          <a:solidFill>
                            <a:srgbClr val="000000"/>
                          </a:solidFill>
                        </a:rPr>
                        <a:t>Positive promotion Band Program</a:t>
                      </a:r>
                      <a:endParaRPr/>
                    </a:p>
                    <a:p>
                      <a:pPr indent="-323850" lvl="0" marL="457200" rtl="0" algn="l">
                        <a:spcBef>
                          <a:spcPts val="0"/>
                        </a:spcBef>
                        <a:spcAft>
                          <a:spcPts val="0"/>
                        </a:spcAft>
                        <a:buClr>
                          <a:srgbClr val="000000"/>
                        </a:buClr>
                        <a:buSzPts val="1500"/>
                        <a:buFont typeface="Calibri"/>
                        <a:buChar char="●"/>
                      </a:pPr>
                      <a:r>
                        <a:rPr lang="en-US" sz="1500">
                          <a:solidFill>
                            <a:srgbClr val="000000"/>
                          </a:solidFill>
                        </a:rPr>
                        <a:t>Quick updates/reminders</a:t>
                      </a:r>
                      <a:endParaRPr/>
                    </a:p>
                    <a:p>
                      <a:pPr indent="-323850" lvl="0" marL="457200" rtl="0" algn="l">
                        <a:spcBef>
                          <a:spcPts val="0"/>
                        </a:spcBef>
                        <a:spcAft>
                          <a:spcPts val="0"/>
                        </a:spcAft>
                        <a:buClr>
                          <a:srgbClr val="000000"/>
                        </a:buClr>
                        <a:buSzPts val="1500"/>
                        <a:buChar char="●"/>
                      </a:pPr>
                      <a:r>
                        <a:rPr lang="en-US" sz="1500">
                          <a:solidFill>
                            <a:srgbClr val="000000"/>
                          </a:solidFill>
                        </a:rPr>
                        <a:t>Notification of pickup times</a:t>
                      </a:r>
                      <a:endParaRPr sz="1500">
                        <a:solidFill>
                          <a:srgbClr val="000000"/>
                        </a:solidFil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753925">
                <a:tc>
                  <a:txBody>
                    <a:bodyPr/>
                    <a:lstStyle/>
                    <a:p>
                      <a:pPr indent="0" lvl="0" marL="0" marR="0" rtl="0" algn="l">
                        <a:spcBef>
                          <a:spcPts val="0"/>
                        </a:spcBef>
                        <a:spcAft>
                          <a:spcPts val="0"/>
                        </a:spcAft>
                        <a:buNone/>
                      </a:pPr>
                      <a:r>
                        <a:t/>
                      </a:r>
                      <a:endParaRPr sz="1800"/>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solidFill>
                          <a:srgbClr val="000000"/>
                        </a:solidFill>
                      </a:endParaRPr>
                    </a:p>
                    <a:p>
                      <a:pPr indent="0" lvl="0" marL="0" rtl="0" algn="l">
                        <a:spcBef>
                          <a:spcPts val="0"/>
                        </a:spcBef>
                        <a:spcAft>
                          <a:spcPts val="0"/>
                        </a:spcAft>
                        <a:buClr>
                          <a:srgbClr val="000000"/>
                        </a:buClr>
                        <a:buSzPts val="1100"/>
                        <a:buFont typeface="Arial"/>
                        <a:buNone/>
                      </a:pPr>
                      <a:r>
                        <a:rPr lang="en-US" sz="1500">
                          <a:solidFill>
                            <a:srgbClr val="000000"/>
                          </a:solidFill>
                        </a:rPr>
                        <a:t>https://www.nordoniabands.org</a:t>
                      </a:r>
                      <a:endParaRPr sz="1500">
                        <a:solidFill>
                          <a:srgbClr val="000000"/>
                        </a:solidFil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323850" lvl="0" marL="457200" rtl="0" algn="l">
                        <a:spcBef>
                          <a:spcPts val="0"/>
                        </a:spcBef>
                        <a:spcAft>
                          <a:spcPts val="0"/>
                        </a:spcAft>
                        <a:buClr>
                          <a:srgbClr val="000000"/>
                        </a:buClr>
                        <a:buSzPts val="1500"/>
                        <a:buChar char="●"/>
                      </a:pPr>
                      <a:r>
                        <a:rPr lang="en-US" sz="1500">
                          <a:solidFill>
                            <a:srgbClr val="000000"/>
                          </a:solidFill>
                        </a:rPr>
                        <a:t>Positive promotion Band Program</a:t>
                      </a:r>
                      <a:endParaRPr sz="1500">
                        <a:solidFill>
                          <a:srgbClr val="000000"/>
                        </a:solidFill>
                      </a:endParaRPr>
                    </a:p>
                    <a:p>
                      <a:pPr indent="-323850" lvl="0" marL="457200" rtl="0" algn="l">
                        <a:spcBef>
                          <a:spcPts val="0"/>
                        </a:spcBef>
                        <a:spcAft>
                          <a:spcPts val="0"/>
                        </a:spcAft>
                        <a:buClr>
                          <a:srgbClr val="000000"/>
                        </a:buClr>
                        <a:buSzPts val="1500"/>
                        <a:buChar char="●"/>
                      </a:pPr>
                      <a:r>
                        <a:rPr lang="en-US" sz="1500">
                          <a:solidFill>
                            <a:srgbClr val="000000"/>
                          </a:solidFill>
                        </a:rPr>
                        <a:t>Calendar</a:t>
                      </a:r>
                      <a:endParaRPr sz="1500">
                        <a:solidFill>
                          <a:srgbClr val="000000"/>
                        </a:solidFill>
                      </a:endParaRPr>
                    </a:p>
                    <a:p>
                      <a:pPr indent="-323850" lvl="0" marL="457200" rtl="0" algn="l">
                        <a:spcBef>
                          <a:spcPts val="0"/>
                        </a:spcBef>
                        <a:spcAft>
                          <a:spcPts val="0"/>
                        </a:spcAft>
                        <a:buClr>
                          <a:srgbClr val="000000"/>
                        </a:buClr>
                        <a:buSzPts val="1500"/>
                        <a:buChar char="●"/>
                      </a:pPr>
                      <a:r>
                        <a:rPr lang="en-US" sz="1500">
                          <a:solidFill>
                            <a:srgbClr val="000000"/>
                          </a:solidFill>
                        </a:rPr>
                        <a:t>Media Archive</a:t>
                      </a:r>
                      <a:endParaRPr/>
                    </a:p>
                    <a:p>
                      <a:pPr indent="-323850" lvl="0" marL="457200" rtl="0" algn="l">
                        <a:spcBef>
                          <a:spcPts val="0"/>
                        </a:spcBef>
                        <a:spcAft>
                          <a:spcPts val="0"/>
                        </a:spcAft>
                        <a:buClr>
                          <a:srgbClr val="000000"/>
                        </a:buClr>
                        <a:buSzPts val="1500"/>
                        <a:buChar char="●"/>
                      </a:pPr>
                      <a:r>
                        <a:rPr lang="en-US" sz="1500">
                          <a:solidFill>
                            <a:srgbClr val="000000"/>
                          </a:solidFill>
                        </a:rPr>
                        <a:t>Booster Information</a:t>
                      </a:r>
                      <a:endParaRPr>
                        <a:solidFill>
                          <a:srgbClr val="000000"/>
                        </a:solidFil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bl>
          </a:graphicData>
        </a:graphic>
      </p:graphicFrame>
      <p:sp>
        <p:nvSpPr>
          <p:cNvPr id="274" name="Google Shape;274;p33"/>
          <p:cNvSpPr txBox="1"/>
          <p:nvPr>
            <p:ph type="title"/>
          </p:nvPr>
        </p:nvSpPr>
        <p:spPr>
          <a:xfrm>
            <a:off x="381000" y="230188"/>
            <a:ext cx="8382000" cy="664797"/>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639D6D"/>
              </a:buClr>
              <a:buSzPts val="4800"/>
              <a:buFont typeface="Calibri"/>
              <a:buNone/>
            </a:pPr>
            <a:r>
              <a:rPr b="1" lang="en-US">
                <a:solidFill>
                  <a:srgbClr val="639D6D"/>
                </a:solidFill>
              </a:rPr>
              <a:t>Parent Communication</a:t>
            </a:r>
            <a:endParaRPr b="1">
              <a:solidFill>
                <a:srgbClr val="639D6D"/>
              </a:solidFill>
            </a:endParaRPr>
          </a:p>
          <a:p>
            <a:pPr indent="0" lvl="0" marL="0" rtl="0" algn="l">
              <a:lnSpc>
                <a:spcPct val="90000"/>
              </a:lnSpc>
              <a:spcBef>
                <a:spcPts val="0"/>
              </a:spcBef>
              <a:spcAft>
                <a:spcPts val="0"/>
              </a:spcAft>
              <a:buClr>
                <a:srgbClr val="639D6D"/>
              </a:buClr>
              <a:buSzPts val="4800"/>
              <a:buFont typeface="Calibri"/>
              <a:buNone/>
            </a:pPr>
            <a:r>
              <a:t/>
            </a:r>
            <a:endParaRPr b="1" sz="2800">
              <a:solidFill>
                <a:srgbClr val="FFFF99"/>
              </a:solidFill>
            </a:endParaRPr>
          </a:p>
        </p:txBody>
      </p:sp>
      <p:pic>
        <p:nvPicPr>
          <p:cNvPr id="275" name="Google Shape;275;p33"/>
          <p:cNvPicPr preferRelativeResize="0"/>
          <p:nvPr/>
        </p:nvPicPr>
        <p:blipFill rotWithShape="1">
          <a:blip r:embed="rId4">
            <a:alphaModFix/>
          </a:blip>
          <a:srcRect b="0" l="0" r="0" t="0"/>
          <a:stretch/>
        </p:blipFill>
        <p:spPr>
          <a:xfrm>
            <a:off x="816236" y="3789985"/>
            <a:ext cx="614675" cy="614675"/>
          </a:xfrm>
          <a:prstGeom prst="rect">
            <a:avLst/>
          </a:prstGeom>
          <a:noFill/>
          <a:ln>
            <a:noFill/>
          </a:ln>
        </p:spPr>
      </p:pic>
      <p:pic>
        <p:nvPicPr>
          <p:cNvPr id="276" name="Google Shape;276;p33"/>
          <p:cNvPicPr preferRelativeResize="0"/>
          <p:nvPr/>
        </p:nvPicPr>
        <p:blipFill rotWithShape="1">
          <a:blip r:embed="rId5">
            <a:alphaModFix/>
          </a:blip>
          <a:srcRect b="0" l="0" r="0" t="0"/>
          <a:stretch/>
        </p:blipFill>
        <p:spPr>
          <a:xfrm>
            <a:off x="770251" y="2073238"/>
            <a:ext cx="706600" cy="614675"/>
          </a:xfrm>
          <a:prstGeom prst="rect">
            <a:avLst/>
          </a:prstGeom>
          <a:noFill/>
          <a:ln>
            <a:noFill/>
          </a:ln>
        </p:spPr>
      </p:pic>
      <p:pic>
        <p:nvPicPr>
          <p:cNvPr id="277" name="Google Shape;277;p33"/>
          <p:cNvPicPr preferRelativeResize="0"/>
          <p:nvPr/>
        </p:nvPicPr>
        <p:blipFill rotWithShape="1">
          <a:blip r:embed="rId6">
            <a:alphaModFix/>
          </a:blip>
          <a:srcRect b="0" l="0" r="0" t="0"/>
          <a:stretch/>
        </p:blipFill>
        <p:spPr>
          <a:xfrm>
            <a:off x="816547" y="4838947"/>
            <a:ext cx="766750" cy="614678"/>
          </a:xfrm>
          <a:prstGeom prst="rect">
            <a:avLst/>
          </a:prstGeom>
          <a:noFill/>
          <a:ln>
            <a:noFill/>
          </a:ln>
        </p:spPr>
      </p:pic>
      <p:sp>
        <p:nvSpPr>
          <p:cNvPr id="278" name="Google Shape;278;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79" name="Google Shape;279;p33"/>
          <p:cNvPicPr preferRelativeResize="0"/>
          <p:nvPr/>
        </p:nvPicPr>
        <p:blipFill>
          <a:blip r:embed="rId7">
            <a:alphaModFix/>
          </a:blip>
          <a:stretch>
            <a:fillRect/>
          </a:stretch>
        </p:blipFill>
        <p:spPr>
          <a:xfrm>
            <a:off x="740183" y="2847788"/>
            <a:ext cx="766750" cy="637827"/>
          </a:xfrm>
          <a:prstGeom prst="rect">
            <a:avLst/>
          </a:prstGeom>
          <a:noFill/>
          <a:ln>
            <a:noFill/>
          </a:ln>
        </p:spPr>
      </p:pic>
      <p:pic>
        <p:nvPicPr>
          <p:cNvPr id="280" name="Google Shape;280;p33" title="cheddar.png"/>
          <p:cNvPicPr preferRelativeResize="0"/>
          <p:nvPr/>
        </p:nvPicPr>
        <p:blipFill>
          <a:blip r:embed="rId8">
            <a:alphaModFix/>
          </a:blip>
          <a:stretch>
            <a:fillRect/>
          </a:stretch>
        </p:blipFill>
        <p:spPr>
          <a:xfrm>
            <a:off x="818775" y="2066250"/>
            <a:ext cx="658075" cy="554663"/>
          </a:xfrm>
          <a:prstGeom prst="rect">
            <a:avLst/>
          </a:prstGeom>
          <a:noFill/>
          <a:ln>
            <a:noFill/>
          </a:ln>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4"/>
          <p:cNvSpPr txBox="1"/>
          <p:nvPr>
            <p:ph type="title"/>
          </p:nvPr>
        </p:nvSpPr>
        <p:spPr>
          <a:xfrm>
            <a:off x="381000" y="230188"/>
            <a:ext cx="8382000" cy="1107996"/>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639D6D"/>
              </a:buClr>
              <a:buSzPts val="4800"/>
              <a:buFont typeface="Calibri"/>
              <a:buNone/>
            </a:pPr>
            <a:r>
              <a:rPr b="1" lang="en-US">
                <a:solidFill>
                  <a:srgbClr val="639D6D"/>
                </a:solidFill>
              </a:rPr>
              <a:t>Parent Communication</a:t>
            </a:r>
            <a:endParaRPr sz="3200"/>
          </a:p>
        </p:txBody>
      </p:sp>
      <p:sp>
        <p:nvSpPr>
          <p:cNvPr id="286" name="Google Shape;286;p34"/>
          <p:cNvSpPr txBox="1"/>
          <p:nvPr>
            <p:ph idx="1" type="body"/>
          </p:nvPr>
        </p:nvSpPr>
        <p:spPr>
          <a:xfrm>
            <a:off x="231600" y="1104900"/>
            <a:ext cx="8531400" cy="4648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US" sz="3200"/>
              <a:t>Resources when online tools are not helping</a:t>
            </a:r>
            <a:endParaRPr b="1"/>
          </a:p>
          <a:p>
            <a:pPr indent="-344487" lvl="2" marL="741362" rtl="0" algn="l">
              <a:lnSpc>
                <a:spcPct val="100000"/>
              </a:lnSpc>
              <a:spcBef>
                <a:spcPts val="480"/>
              </a:spcBef>
              <a:spcAft>
                <a:spcPts val="0"/>
              </a:spcAft>
              <a:buClr>
                <a:srgbClr val="D7D214"/>
              </a:buClr>
              <a:buSzPts val="2400"/>
              <a:buFont typeface="Calibri"/>
              <a:buChar char="•"/>
            </a:pPr>
            <a:r>
              <a:rPr b="1" lang="en-US">
                <a:solidFill>
                  <a:srgbClr val="D7D214"/>
                </a:solidFill>
              </a:rPr>
              <a:t>Parent Section Leader</a:t>
            </a:r>
            <a:endParaRPr b="1">
              <a:solidFill>
                <a:srgbClr val="D7D214"/>
              </a:solidFill>
            </a:endParaRPr>
          </a:p>
          <a:p>
            <a:pPr indent="-344488" lvl="2" marL="741363" rtl="0" algn="l">
              <a:lnSpc>
                <a:spcPct val="100000"/>
              </a:lnSpc>
              <a:spcBef>
                <a:spcPts val="480"/>
              </a:spcBef>
              <a:spcAft>
                <a:spcPts val="0"/>
              </a:spcAft>
              <a:buClr>
                <a:srgbClr val="D7D214"/>
              </a:buClr>
              <a:buSzPts val="2400"/>
              <a:buFont typeface="Calibri"/>
              <a:buChar char="•"/>
            </a:pPr>
            <a:r>
              <a:rPr b="1" lang="en-US">
                <a:solidFill>
                  <a:srgbClr val="D7D214"/>
                </a:solidFill>
              </a:rPr>
              <a:t>Executive Board Committee Member</a:t>
            </a:r>
            <a:endParaRPr/>
          </a:p>
          <a:p>
            <a:pPr indent="-346075" lvl="3" marL="1087437" rtl="0" algn="l">
              <a:lnSpc>
                <a:spcPct val="100000"/>
              </a:lnSpc>
              <a:spcBef>
                <a:spcPts val="480"/>
              </a:spcBef>
              <a:spcAft>
                <a:spcPts val="0"/>
              </a:spcAft>
              <a:buClr>
                <a:schemeClr val="lt1"/>
              </a:buClr>
              <a:buSzPts val="2400"/>
              <a:buFont typeface="Calibri"/>
              <a:buChar char="•"/>
            </a:pPr>
            <a:r>
              <a:rPr lang="en-US"/>
              <a:t>Treasurer or Asst. Treasurer for payment questions</a:t>
            </a:r>
            <a:endParaRPr/>
          </a:p>
          <a:p>
            <a:pPr indent="-346075" lvl="3" marL="1087437" rtl="0" algn="l">
              <a:lnSpc>
                <a:spcPct val="100000"/>
              </a:lnSpc>
              <a:spcBef>
                <a:spcPts val="480"/>
              </a:spcBef>
              <a:spcAft>
                <a:spcPts val="0"/>
              </a:spcAft>
              <a:buClr>
                <a:schemeClr val="lt1"/>
              </a:buClr>
              <a:buSzPts val="2400"/>
              <a:buFont typeface="Calibri"/>
              <a:buChar char="•"/>
            </a:pPr>
            <a:r>
              <a:rPr lang="en-US"/>
              <a:t>Volunteer Coordinator or MB Coordinator for any volunteer questions</a:t>
            </a:r>
            <a:endParaRPr/>
          </a:p>
          <a:p>
            <a:pPr indent="-344487" lvl="2" marL="741362" rtl="0" algn="l">
              <a:lnSpc>
                <a:spcPct val="100000"/>
              </a:lnSpc>
              <a:spcBef>
                <a:spcPts val="480"/>
              </a:spcBef>
              <a:spcAft>
                <a:spcPts val="0"/>
              </a:spcAft>
              <a:buClr>
                <a:srgbClr val="D7D214"/>
              </a:buClr>
              <a:buSzPts val="2400"/>
              <a:buFont typeface="Calibri"/>
              <a:buChar char="•"/>
            </a:pPr>
            <a:r>
              <a:rPr b="1" lang="en-US">
                <a:solidFill>
                  <a:srgbClr val="D7D214"/>
                </a:solidFill>
              </a:rPr>
              <a:t>Unsure</a:t>
            </a:r>
            <a:r>
              <a:rPr lang="en-US"/>
              <a:t> who to talk to?</a:t>
            </a:r>
            <a:endParaRPr/>
          </a:p>
          <a:p>
            <a:pPr indent="-346075" lvl="3" marL="1087437" rtl="0" algn="l">
              <a:lnSpc>
                <a:spcPct val="100000"/>
              </a:lnSpc>
              <a:spcBef>
                <a:spcPts val="480"/>
              </a:spcBef>
              <a:spcAft>
                <a:spcPts val="0"/>
              </a:spcAft>
              <a:buClr>
                <a:schemeClr val="lt1"/>
              </a:buClr>
              <a:buSzPts val="2400"/>
              <a:buFont typeface="Calibri"/>
              <a:buChar char="•"/>
            </a:pPr>
            <a:r>
              <a:rPr lang="en-US"/>
              <a:t>Contact President - </a:t>
            </a:r>
            <a:r>
              <a:rPr lang="en-US" u="sng">
                <a:solidFill>
                  <a:schemeClr val="hlink"/>
                </a:solidFill>
                <a:hlinkClick r:id="rId3"/>
              </a:rPr>
              <a:t>president@nordoniabands.org</a:t>
            </a:r>
            <a:endParaRPr/>
          </a:p>
          <a:p>
            <a:pPr indent="-346075" lvl="3" marL="1087437" rtl="0" algn="l">
              <a:lnSpc>
                <a:spcPct val="100000"/>
              </a:lnSpc>
              <a:spcBef>
                <a:spcPts val="480"/>
              </a:spcBef>
              <a:spcAft>
                <a:spcPts val="0"/>
              </a:spcAft>
              <a:buSzPts val="2400"/>
              <a:buChar char="•"/>
            </a:pPr>
            <a:r>
              <a:rPr lang="en-US"/>
              <a:t>Contact V.President - </a:t>
            </a:r>
            <a:r>
              <a:rPr lang="en-US" u="sng">
                <a:solidFill>
                  <a:srgbClr val="FFFF00"/>
                </a:solidFill>
              </a:rPr>
              <a:t>vicepresident@nordoniabands.org</a:t>
            </a:r>
            <a:endParaRPr u="sng">
              <a:solidFill>
                <a:srgbClr val="FFFF00"/>
              </a:solidFill>
            </a:endParaRPr>
          </a:p>
          <a:p>
            <a:pPr indent="-346075" lvl="3" marL="1087437" rtl="0" algn="l">
              <a:lnSpc>
                <a:spcPct val="100000"/>
              </a:lnSpc>
              <a:spcBef>
                <a:spcPts val="480"/>
              </a:spcBef>
              <a:spcAft>
                <a:spcPts val="0"/>
              </a:spcAft>
              <a:buSzPts val="2400"/>
              <a:buChar char="•"/>
            </a:pPr>
            <a:r>
              <a:rPr lang="en-US"/>
              <a:t>Please feel free to call or text me with any questions - Esther Gotfryd (President) 216-246-9430</a:t>
            </a:r>
            <a:endParaRPr/>
          </a:p>
          <a:p>
            <a:pPr indent="0" lvl="0" marL="1604962" rtl="0" algn="l">
              <a:lnSpc>
                <a:spcPct val="100000"/>
              </a:lnSpc>
              <a:spcBef>
                <a:spcPts val="480"/>
              </a:spcBef>
              <a:spcAft>
                <a:spcPts val="0"/>
              </a:spcAft>
              <a:buNone/>
            </a:pPr>
            <a:r>
              <a:rPr lang="en-US"/>
              <a:t> </a:t>
            </a:r>
            <a:endParaRPr sz="3200"/>
          </a:p>
        </p:txBody>
      </p:sp>
      <p:sp>
        <p:nvSpPr>
          <p:cNvPr id="287" name="Google Shape;287;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5"/>
          <p:cNvSpPr txBox="1"/>
          <p:nvPr>
            <p:ph type="title"/>
          </p:nvPr>
        </p:nvSpPr>
        <p:spPr>
          <a:xfrm>
            <a:off x="381000" y="98821"/>
            <a:ext cx="8382000" cy="741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639D6D"/>
              </a:buClr>
              <a:buSzPts val="4800"/>
              <a:buFont typeface="Calibri"/>
              <a:buNone/>
            </a:pPr>
            <a:r>
              <a:rPr b="1" lang="en-US">
                <a:solidFill>
                  <a:srgbClr val="639D6D"/>
                </a:solidFill>
              </a:rPr>
              <a:t>Parent Section Leaders</a:t>
            </a:r>
            <a:endParaRPr sz="2400"/>
          </a:p>
        </p:txBody>
      </p:sp>
      <p:graphicFrame>
        <p:nvGraphicFramePr>
          <p:cNvPr id="293" name="Google Shape;293;p35"/>
          <p:cNvGraphicFramePr/>
          <p:nvPr/>
        </p:nvGraphicFramePr>
        <p:xfrm>
          <a:off x="1309925" y="947263"/>
          <a:ext cx="3000000" cy="3000000"/>
        </p:xfrm>
        <a:graphic>
          <a:graphicData uri="http://schemas.openxmlformats.org/drawingml/2006/table">
            <a:tbl>
              <a:tblPr bandRow="1" firstRow="1">
                <a:noFill/>
                <a:tableStyleId>{9AF766C6-82C7-49C4-8691-C534ACADE328}</a:tableStyleId>
              </a:tblPr>
              <a:tblGrid>
                <a:gridCol w="1786325"/>
                <a:gridCol w="2157425"/>
                <a:gridCol w="1847450"/>
              </a:tblGrid>
              <a:tr h="411800">
                <a:tc>
                  <a:txBody>
                    <a:bodyPr/>
                    <a:lstStyle/>
                    <a:p>
                      <a:pPr indent="0" lvl="0" marL="0" marR="0" rtl="0" algn="ctr">
                        <a:spcBef>
                          <a:spcPts val="0"/>
                        </a:spcBef>
                        <a:spcAft>
                          <a:spcPts val="0"/>
                        </a:spcAft>
                        <a:buNone/>
                      </a:pPr>
                      <a:r>
                        <a:rPr lang="en-US" sz="1800"/>
                        <a:t>Section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FE27E"/>
                    </a:solidFill>
                  </a:tcPr>
                </a:tc>
                <a:tc>
                  <a:txBody>
                    <a:bodyPr/>
                    <a:lstStyle/>
                    <a:p>
                      <a:pPr indent="0" lvl="0" marL="0" marR="0" rtl="0" algn="ctr">
                        <a:spcBef>
                          <a:spcPts val="0"/>
                        </a:spcBef>
                        <a:spcAft>
                          <a:spcPts val="0"/>
                        </a:spcAft>
                        <a:buNone/>
                      </a:pPr>
                      <a:r>
                        <a:rPr lang="en-US" sz="1800"/>
                        <a:t>Parent Leader</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FE27E"/>
                    </a:solidFill>
                  </a:tcPr>
                </a:tc>
                <a:tc>
                  <a:txBody>
                    <a:bodyPr/>
                    <a:lstStyle/>
                    <a:p>
                      <a:pPr indent="0" lvl="0" marL="0" marR="0" rtl="0" algn="ctr">
                        <a:spcBef>
                          <a:spcPts val="0"/>
                        </a:spcBef>
                        <a:spcAft>
                          <a:spcPts val="0"/>
                        </a:spcAft>
                        <a:buNone/>
                      </a:pPr>
                      <a:r>
                        <a:rPr lang="en-US" sz="1800"/>
                        <a:t>Phone Number</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FE27E"/>
                    </a:solidFill>
                  </a:tcPr>
                </a:tc>
              </a:tr>
              <a:tr h="397400">
                <a:tc>
                  <a:txBody>
                    <a:bodyPr/>
                    <a:lstStyle/>
                    <a:p>
                      <a:pPr indent="0" lvl="0" marL="0" marR="0" rtl="0" algn="l">
                        <a:lnSpc>
                          <a:spcPct val="100000"/>
                        </a:lnSpc>
                        <a:spcBef>
                          <a:spcPts val="0"/>
                        </a:spcBef>
                        <a:spcAft>
                          <a:spcPts val="0"/>
                        </a:spcAft>
                        <a:buClr>
                          <a:schemeClr val="dk1"/>
                        </a:buClr>
                        <a:buSzPts val="1800"/>
                        <a:buFont typeface="Calibri"/>
                        <a:buNone/>
                      </a:pPr>
                      <a:r>
                        <a:rPr b="1" lang="en-US" sz="1800">
                          <a:solidFill>
                            <a:schemeClr val="dk1"/>
                          </a:solidFill>
                          <a:latin typeface="Calibri"/>
                          <a:ea typeface="Calibri"/>
                          <a:cs typeface="Calibri"/>
                          <a:sym typeface="Calibri"/>
                        </a:rPr>
                        <a:t>Color Guard</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Clr>
                          <a:schemeClr val="dk1"/>
                        </a:buClr>
                        <a:buSzPts val="1100"/>
                        <a:buFont typeface="Arial"/>
                        <a:buNone/>
                      </a:pPr>
                      <a:r>
                        <a:rPr lang="en-US" sz="1700">
                          <a:solidFill>
                            <a:schemeClr val="dk1"/>
                          </a:solidFill>
                        </a:rPr>
                        <a:t>Dawn Sedor</a:t>
                      </a:r>
                      <a:endParaRPr sz="1700">
                        <a:solidFill>
                          <a:schemeClr val="dk1"/>
                        </a:solidFill>
                        <a:latin typeface="Calibri"/>
                        <a:ea typeface="Calibri"/>
                        <a:cs typeface="Calibri"/>
                        <a:sym typeface="Calibri"/>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Clr>
                          <a:schemeClr val="dk1"/>
                        </a:buClr>
                        <a:buSzPts val="1800"/>
                        <a:buFont typeface="Arial"/>
                        <a:buNone/>
                      </a:pPr>
                      <a:r>
                        <a:rPr lang="en-US" sz="1700">
                          <a:solidFill>
                            <a:schemeClr val="dk1"/>
                          </a:solidFill>
                        </a:rPr>
                        <a:t>216-778-0156</a:t>
                      </a:r>
                      <a:endParaRPr sz="17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7400">
                <a:tc>
                  <a:txBody>
                    <a:bodyPr/>
                    <a:lstStyle/>
                    <a:p>
                      <a:pPr indent="0" lvl="0" marL="0" marR="0" rtl="0" algn="l">
                        <a:lnSpc>
                          <a:spcPct val="100000"/>
                        </a:lnSpc>
                        <a:spcBef>
                          <a:spcPts val="0"/>
                        </a:spcBef>
                        <a:spcAft>
                          <a:spcPts val="0"/>
                        </a:spcAft>
                        <a:buClr>
                          <a:schemeClr val="dk1"/>
                        </a:buClr>
                        <a:buSzPts val="1800"/>
                        <a:buFont typeface="Calibri"/>
                        <a:buNone/>
                      </a:pPr>
                      <a:r>
                        <a:rPr b="1" lang="en-US" sz="1800">
                          <a:solidFill>
                            <a:schemeClr val="dk1"/>
                          </a:solidFill>
                          <a:latin typeface="Calibri"/>
                          <a:ea typeface="Calibri"/>
                          <a:cs typeface="Calibri"/>
                          <a:sym typeface="Calibri"/>
                        </a:rPr>
                        <a:t>Percussion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Clr>
                          <a:schemeClr val="dk1"/>
                        </a:buClr>
                        <a:buSzPts val="1100"/>
                        <a:buFont typeface="Arial"/>
                        <a:buNone/>
                      </a:pPr>
                      <a:r>
                        <a:rPr lang="en-US" sz="1700">
                          <a:solidFill>
                            <a:schemeClr val="dk1"/>
                          </a:solidFill>
                        </a:rPr>
                        <a:t>Michele Natali</a:t>
                      </a:r>
                      <a:endParaRPr sz="17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Clr>
                          <a:schemeClr val="dk1"/>
                        </a:buClr>
                        <a:buSzPts val="1800"/>
                        <a:buFont typeface="Arial"/>
                        <a:buNone/>
                      </a:pPr>
                      <a:r>
                        <a:rPr lang="en-US" sz="1700">
                          <a:solidFill>
                            <a:schemeClr val="dk1"/>
                          </a:solidFill>
                        </a:rPr>
                        <a:t>330-697-8496</a:t>
                      </a:r>
                      <a:endParaRPr sz="17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7400">
                <a:tc>
                  <a:txBody>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Flute/Cla</a:t>
                      </a:r>
                      <a:r>
                        <a:rPr b="1" lang="en-US" sz="1800">
                          <a:solidFill>
                            <a:schemeClr val="dk1"/>
                          </a:solidFill>
                        </a:rPr>
                        <a:t>ri</a:t>
                      </a:r>
                      <a:r>
                        <a:rPr b="1" lang="en-US" sz="1800">
                          <a:solidFill>
                            <a:schemeClr val="dk1"/>
                          </a:solidFill>
                          <a:latin typeface="Calibri"/>
                          <a:ea typeface="Calibri"/>
                          <a:cs typeface="Calibri"/>
                          <a:sym typeface="Calibri"/>
                        </a:rPr>
                        <a:t>net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Clr>
                          <a:schemeClr val="dk1"/>
                        </a:buClr>
                        <a:buFont typeface="Arial"/>
                        <a:buNone/>
                      </a:pPr>
                      <a:r>
                        <a:rPr lang="en-US" sz="1700">
                          <a:solidFill>
                            <a:schemeClr val="dk1"/>
                          </a:solidFill>
                        </a:rPr>
                        <a:t>OPEN</a:t>
                      </a:r>
                      <a:endParaRPr sz="17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7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7400">
                <a:tc>
                  <a:txBody>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Saxophone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US" sz="1700">
                          <a:solidFill>
                            <a:schemeClr val="dk1"/>
                          </a:solidFill>
                        </a:rPr>
                        <a:t>Allison Lehman</a:t>
                      </a:r>
                      <a:endParaRPr sz="17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Clr>
                          <a:schemeClr val="dk1"/>
                        </a:buClr>
                        <a:buSzPts val="1100"/>
                        <a:buFont typeface="Arial"/>
                        <a:buNone/>
                      </a:pPr>
                      <a:r>
                        <a:rPr lang="en-US" sz="1700">
                          <a:solidFill>
                            <a:schemeClr val="dk1"/>
                          </a:solidFill>
                        </a:rPr>
                        <a:t>216-401-8749</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7400">
                <a:tc>
                  <a:txBody>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Trumpet/</a:t>
                      </a:r>
                      <a:r>
                        <a:rPr b="1" lang="en-US" sz="1800">
                          <a:solidFill>
                            <a:schemeClr val="dk1"/>
                          </a:solidFill>
                        </a:rPr>
                        <a:t>Mello</a:t>
                      </a:r>
                      <a:endParaRPr b="1"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US" sz="1700">
                          <a:solidFill>
                            <a:schemeClr val="dk1"/>
                          </a:solidFill>
                        </a:rPr>
                        <a:t>Ken &amp; Beth Barhoover</a:t>
                      </a:r>
                      <a:endParaRPr sz="17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US" sz="1700">
                          <a:solidFill>
                            <a:schemeClr val="dk1"/>
                          </a:solidFill>
                        </a:rPr>
                        <a:t>330-219-1824</a:t>
                      </a:r>
                      <a:endParaRPr sz="17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7400">
                <a:tc>
                  <a:txBody>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Low Brass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Clr>
                          <a:schemeClr val="dk1"/>
                        </a:buClr>
                        <a:buSzPts val="1800"/>
                        <a:buFont typeface="Arial"/>
                        <a:buNone/>
                      </a:pPr>
                      <a:r>
                        <a:rPr lang="en-US" sz="1700">
                          <a:solidFill>
                            <a:schemeClr val="dk1"/>
                          </a:solidFill>
                        </a:rPr>
                        <a:t>Missy &amp; Doug Nelson</a:t>
                      </a:r>
                      <a:endParaRPr sz="17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Arial"/>
                        <a:buNone/>
                      </a:pPr>
                      <a:r>
                        <a:rPr lang="en-US" sz="1700">
                          <a:solidFill>
                            <a:schemeClr val="dk1"/>
                          </a:solidFill>
                        </a:rPr>
                        <a:t>216-867-4970</a:t>
                      </a:r>
                      <a:endParaRPr sz="17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294" name="Google Shape;294;p3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95" name="Google Shape;295;p35"/>
          <p:cNvSpPr txBox="1"/>
          <p:nvPr/>
        </p:nvSpPr>
        <p:spPr>
          <a:xfrm>
            <a:off x="150175" y="3905950"/>
            <a:ext cx="8486100" cy="2450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400" u="none" cap="none" strike="noStrike">
                <a:solidFill>
                  <a:schemeClr val="lt1"/>
                </a:solidFill>
                <a:latin typeface="Calibri"/>
                <a:ea typeface="Calibri"/>
                <a:cs typeface="Calibri"/>
                <a:sym typeface="Calibri"/>
              </a:rPr>
              <a:t>Responsibilities:</a:t>
            </a:r>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Calibri"/>
                <a:ea typeface="Calibri"/>
                <a:cs typeface="Calibri"/>
                <a:sym typeface="Calibri"/>
              </a:rPr>
              <a:t>Make contact with all families within the section and a</a:t>
            </a:r>
            <a:r>
              <a:rPr lang="en-US" sz="1800">
                <a:solidFill>
                  <a:schemeClr val="lt1"/>
                </a:solidFill>
                <a:latin typeface="Calibri"/>
                <a:ea typeface="Calibri"/>
                <a:cs typeface="Calibri"/>
                <a:sym typeface="Calibri"/>
              </a:rPr>
              <a:t>ssist with </a:t>
            </a:r>
            <a:r>
              <a:rPr b="1" lang="en-US" sz="1800">
                <a:solidFill>
                  <a:srgbClr val="FFD966"/>
                </a:solidFill>
                <a:latin typeface="Calibri"/>
                <a:ea typeface="Calibri"/>
                <a:cs typeface="Calibri"/>
                <a:sym typeface="Calibri"/>
              </a:rPr>
              <a:t>new family </a:t>
            </a:r>
            <a:r>
              <a:rPr lang="en-US" sz="1800">
                <a:solidFill>
                  <a:schemeClr val="lt1"/>
                </a:solidFill>
                <a:latin typeface="Calibri"/>
                <a:ea typeface="Calibri"/>
                <a:cs typeface="Calibri"/>
                <a:sym typeface="Calibri"/>
              </a:rPr>
              <a:t>questions and needs</a:t>
            </a:r>
            <a:endParaRPr sz="1800">
              <a:solidFill>
                <a:schemeClr val="lt1"/>
              </a:solidFill>
              <a:latin typeface="Calibri"/>
              <a:ea typeface="Calibri"/>
              <a:cs typeface="Calibri"/>
              <a:sym typeface="Calibri"/>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Calibri"/>
                <a:ea typeface="Calibri"/>
                <a:cs typeface="Calibri"/>
                <a:sym typeface="Calibri"/>
              </a:rPr>
              <a:t>Coordinate/assist with </a:t>
            </a:r>
            <a:r>
              <a:rPr lang="en-US" sz="1800">
                <a:solidFill>
                  <a:schemeClr val="lt1"/>
                </a:solidFill>
                <a:latin typeface="Calibri"/>
                <a:ea typeface="Calibri"/>
                <a:cs typeface="Calibri"/>
                <a:sym typeface="Calibri"/>
              </a:rPr>
              <a:t>optional</a:t>
            </a:r>
            <a:r>
              <a:rPr lang="en-US" sz="1800">
                <a:solidFill>
                  <a:schemeClr val="lt1"/>
                </a:solidFill>
                <a:latin typeface="Calibri"/>
                <a:ea typeface="Calibri"/>
                <a:cs typeface="Calibri"/>
                <a:sym typeface="Calibri"/>
              </a:rPr>
              <a:t> </a:t>
            </a:r>
            <a:r>
              <a:rPr b="1" lang="en-US" sz="1800">
                <a:solidFill>
                  <a:srgbClr val="FFD966"/>
                </a:solidFill>
                <a:latin typeface="Calibri"/>
                <a:ea typeface="Calibri"/>
                <a:cs typeface="Calibri"/>
                <a:sym typeface="Calibri"/>
              </a:rPr>
              <a:t>section spirit wear </a:t>
            </a:r>
            <a:endParaRPr sz="1800">
              <a:solidFill>
                <a:schemeClr val="lt1"/>
              </a:solidFill>
              <a:latin typeface="Calibri"/>
              <a:ea typeface="Calibri"/>
              <a:cs typeface="Calibri"/>
              <a:sym typeface="Calibri"/>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Calibri"/>
                <a:ea typeface="Calibri"/>
                <a:cs typeface="Calibri"/>
                <a:sym typeface="Calibri"/>
              </a:rPr>
              <a:t>Coordinate </a:t>
            </a:r>
            <a:r>
              <a:rPr b="1" lang="en-US" sz="1800">
                <a:solidFill>
                  <a:srgbClr val="FFD966"/>
                </a:solidFill>
                <a:latin typeface="Calibri"/>
                <a:ea typeface="Calibri"/>
                <a:cs typeface="Calibri"/>
                <a:sym typeface="Calibri"/>
              </a:rPr>
              <a:t>section raffle basket </a:t>
            </a:r>
            <a:r>
              <a:rPr lang="en-US" sz="1800">
                <a:solidFill>
                  <a:schemeClr val="lt1"/>
                </a:solidFill>
                <a:latin typeface="Calibri"/>
                <a:ea typeface="Calibri"/>
                <a:cs typeface="Calibri"/>
                <a:sym typeface="Calibri"/>
              </a:rPr>
              <a:t>themes and donations for fundraising events</a:t>
            </a:r>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Calibri"/>
                <a:ea typeface="Calibri"/>
                <a:cs typeface="Calibri"/>
                <a:sym typeface="Calibri"/>
              </a:rPr>
              <a:t>Assist with </a:t>
            </a:r>
            <a:r>
              <a:rPr b="1" lang="en-US" sz="1800">
                <a:solidFill>
                  <a:srgbClr val="FFD966"/>
                </a:solidFill>
                <a:latin typeface="Calibri"/>
                <a:ea typeface="Calibri"/>
                <a:cs typeface="Calibri"/>
                <a:sym typeface="Calibri"/>
              </a:rPr>
              <a:t>volunteer recruiting </a:t>
            </a:r>
            <a:r>
              <a:rPr lang="en-US" sz="1800">
                <a:solidFill>
                  <a:schemeClr val="lt1"/>
                </a:solidFill>
                <a:latin typeface="Calibri"/>
                <a:ea typeface="Calibri"/>
                <a:cs typeface="Calibri"/>
                <a:sym typeface="Calibri"/>
              </a:rPr>
              <a:t>to fill open positions </a:t>
            </a:r>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Calibri"/>
                <a:ea typeface="Calibri"/>
                <a:cs typeface="Calibri"/>
                <a:sym typeface="Calibri"/>
              </a:rPr>
              <a:t>Reinforce/follow up on </a:t>
            </a:r>
            <a:r>
              <a:rPr b="1" lang="en-US" sz="1800">
                <a:solidFill>
                  <a:srgbClr val="FFD966"/>
                </a:solidFill>
                <a:latin typeface="Calibri"/>
                <a:ea typeface="Calibri"/>
                <a:cs typeface="Calibri"/>
                <a:sym typeface="Calibri"/>
              </a:rPr>
              <a:t>organization deadlines and reminders</a:t>
            </a:r>
            <a:endParaRPr b="1" sz="1800">
              <a:solidFill>
                <a:srgbClr val="FFD966"/>
              </a:solidFill>
              <a:latin typeface="Calibri"/>
              <a:ea typeface="Calibri"/>
              <a:cs typeface="Calibri"/>
              <a:sym typeface="Calibri"/>
            </a:endParaRPr>
          </a:p>
          <a:p>
            <a:pPr indent="0" lvl="0" marL="0" marR="0" rtl="0" algn="l">
              <a:spcBef>
                <a:spcPts val="0"/>
              </a:spcBef>
              <a:spcAft>
                <a:spcPts val="0"/>
              </a:spcAft>
              <a:buNone/>
            </a:pPr>
            <a:r>
              <a:t/>
            </a:r>
            <a:endParaRPr b="1" sz="1800">
              <a:solidFill>
                <a:srgbClr val="FFD966"/>
              </a:solidFill>
              <a:latin typeface="Calibri"/>
              <a:ea typeface="Calibri"/>
              <a:cs typeface="Calibri"/>
              <a:sym typeface="Calibri"/>
            </a:endParaRPr>
          </a:p>
          <a:p>
            <a:pPr indent="0" lvl="0" marL="0" marR="0" rtl="0" algn="l">
              <a:spcBef>
                <a:spcPts val="0"/>
              </a:spcBef>
              <a:spcAft>
                <a:spcPts val="0"/>
              </a:spcAft>
              <a:buNone/>
            </a:pPr>
            <a:r>
              <a:rPr b="1" lang="en-US" sz="1800">
                <a:solidFill>
                  <a:srgbClr val="FFD966"/>
                </a:solidFill>
                <a:latin typeface="Calibri"/>
                <a:ea typeface="Calibri"/>
                <a:cs typeface="Calibri"/>
                <a:sym typeface="Calibri"/>
              </a:rPr>
              <a:t>              Questions?  Contact Carl Newyear-</a:t>
            </a:r>
            <a:r>
              <a:rPr b="1" lang="en-US" sz="1800" u="sng">
                <a:solidFill>
                  <a:srgbClr val="FFD966"/>
                </a:solidFill>
                <a:latin typeface="Calibri"/>
                <a:ea typeface="Calibri"/>
                <a:cs typeface="Calibri"/>
                <a:sym typeface="Calibri"/>
              </a:rPr>
              <a:t>vicepresident@nordoniabands.org</a:t>
            </a:r>
            <a:endParaRPr b="1" sz="1800" u="sng">
              <a:solidFill>
                <a:srgbClr val="FFD966"/>
              </a:solidFill>
              <a:latin typeface="Calibri"/>
              <a:ea typeface="Calibri"/>
              <a:cs typeface="Calibri"/>
              <a:sym typeface="Calibri"/>
            </a:endParaRP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6"/>
          <p:cNvSpPr txBox="1"/>
          <p:nvPr>
            <p:ph type="title"/>
          </p:nvPr>
        </p:nvSpPr>
        <p:spPr>
          <a:xfrm>
            <a:off x="175050" y="90750"/>
            <a:ext cx="8382000" cy="1081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639D6D"/>
              </a:buClr>
              <a:buSzPts val="4800"/>
              <a:buFont typeface="Calibri"/>
              <a:buNone/>
            </a:pPr>
            <a:r>
              <a:rPr b="1" lang="en-US">
                <a:solidFill>
                  <a:srgbClr val="639D6D"/>
                </a:solidFill>
              </a:rPr>
              <a:t>Nordonia Band Aides</a:t>
            </a:r>
            <a:endParaRPr b="1">
              <a:solidFill>
                <a:srgbClr val="639D6D"/>
              </a:solidFill>
            </a:endParaRPr>
          </a:p>
          <a:p>
            <a:pPr indent="0" lvl="0" marL="0" rtl="0" algn="l">
              <a:lnSpc>
                <a:spcPct val="90000"/>
              </a:lnSpc>
              <a:spcBef>
                <a:spcPts val="0"/>
              </a:spcBef>
              <a:spcAft>
                <a:spcPts val="0"/>
              </a:spcAft>
              <a:buClr>
                <a:srgbClr val="639D6D"/>
              </a:buClr>
              <a:buSzPts val="4800"/>
              <a:buFont typeface="Calibri"/>
              <a:buNone/>
            </a:pPr>
            <a:r>
              <a:rPr b="1" lang="en-US" sz="3200">
                <a:solidFill>
                  <a:srgbClr val="F8F8F8"/>
                </a:solidFill>
              </a:rPr>
              <a:t>Volunteering!</a:t>
            </a:r>
            <a:endParaRPr/>
          </a:p>
        </p:txBody>
      </p:sp>
      <p:sp>
        <p:nvSpPr>
          <p:cNvPr id="305" name="Google Shape;305;p36"/>
          <p:cNvSpPr txBox="1"/>
          <p:nvPr>
            <p:ph idx="1" type="body"/>
          </p:nvPr>
        </p:nvSpPr>
        <p:spPr>
          <a:xfrm>
            <a:off x="381000" y="1314375"/>
            <a:ext cx="8382000" cy="5342700"/>
          </a:xfrm>
          <a:prstGeom prst="rect">
            <a:avLst/>
          </a:prstGeom>
          <a:noFill/>
          <a:ln>
            <a:noFill/>
          </a:ln>
        </p:spPr>
        <p:txBody>
          <a:bodyPr anchorCtr="0" anchor="t" bIns="0" lIns="0" spcFirstLastPara="1" rIns="0" wrap="square" tIns="0">
            <a:noAutofit/>
          </a:bodyPr>
          <a:lstStyle/>
          <a:p>
            <a:pPr indent="-371475" lvl="0" marL="396875" rtl="0" algn="l">
              <a:lnSpc>
                <a:spcPct val="70000"/>
              </a:lnSpc>
              <a:spcBef>
                <a:spcPts val="0"/>
              </a:spcBef>
              <a:spcAft>
                <a:spcPts val="0"/>
              </a:spcAft>
              <a:buClr>
                <a:schemeClr val="lt1"/>
              </a:buClr>
              <a:buSzPts val="2560"/>
              <a:buFont typeface="Calibri"/>
              <a:buChar char="●"/>
            </a:pPr>
            <a:r>
              <a:rPr lang="en-US" sz="2560"/>
              <a:t>Volunteering-a great way to see what we do behind the scenes as well as meet new parents!</a:t>
            </a:r>
            <a:endParaRPr sz="2560"/>
          </a:p>
          <a:p>
            <a:pPr indent="0" lvl="0" marL="396875" rtl="0" algn="l">
              <a:lnSpc>
                <a:spcPct val="70000"/>
              </a:lnSpc>
              <a:spcBef>
                <a:spcPts val="0"/>
              </a:spcBef>
              <a:spcAft>
                <a:spcPts val="0"/>
              </a:spcAft>
              <a:buNone/>
            </a:pPr>
            <a:r>
              <a:t/>
            </a:r>
            <a:endParaRPr sz="1400"/>
          </a:p>
          <a:p>
            <a:pPr indent="-371475" lvl="0" marL="396875" rtl="0" algn="l">
              <a:lnSpc>
                <a:spcPct val="70000"/>
              </a:lnSpc>
              <a:spcBef>
                <a:spcPts val="592"/>
              </a:spcBef>
              <a:spcAft>
                <a:spcPts val="0"/>
              </a:spcAft>
              <a:buClr>
                <a:schemeClr val="lt1"/>
              </a:buClr>
              <a:buSzPts val="2560"/>
              <a:buFont typeface="Calibri"/>
              <a:buChar char="●"/>
            </a:pPr>
            <a:r>
              <a:rPr lang="en-US" sz="2560"/>
              <a:t>It truly takes a village to help a 130 member band. </a:t>
            </a:r>
            <a:r>
              <a:rPr lang="en-US" sz="2560"/>
              <a:t>We would love </a:t>
            </a:r>
            <a:r>
              <a:rPr lang="en-US" sz="2560">
                <a:solidFill>
                  <a:srgbClr val="FFFF00"/>
                </a:solidFill>
              </a:rPr>
              <a:t>EVERYONE </a:t>
            </a:r>
            <a:r>
              <a:rPr lang="en-US" sz="2560"/>
              <a:t>to help </a:t>
            </a:r>
            <a:r>
              <a:rPr lang="en-US" sz="2560"/>
              <a:t>in some capacity; please </a:t>
            </a:r>
            <a:r>
              <a:rPr lang="en-US" sz="2560"/>
              <a:t>make time to help</a:t>
            </a:r>
            <a:r>
              <a:rPr lang="en-US" sz="2560"/>
              <a:t> throughout the year</a:t>
            </a:r>
            <a:endParaRPr sz="2560"/>
          </a:p>
          <a:p>
            <a:pPr indent="-362585" lvl="0" marL="396875" rtl="0" algn="l">
              <a:spcBef>
                <a:spcPts val="0"/>
              </a:spcBef>
              <a:spcAft>
                <a:spcPts val="0"/>
              </a:spcAft>
              <a:buSzPts val="2660"/>
              <a:buChar char="●"/>
            </a:pPr>
            <a:r>
              <a:rPr i="1" lang="en-US" sz="2500"/>
              <a:t>Our Goal: </a:t>
            </a:r>
            <a:r>
              <a:rPr lang="en-US" sz="2500"/>
              <a:t>To get as many new parents involved as possible while maintaining a balance of chaperones with experience</a:t>
            </a:r>
            <a:endParaRPr sz="2660"/>
          </a:p>
          <a:p>
            <a:pPr indent="0" lvl="0" marL="396875" rtl="0" algn="l">
              <a:lnSpc>
                <a:spcPct val="70000"/>
              </a:lnSpc>
              <a:spcBef>
                <a:spcPts val="592"/>
              </a:spcBef>
              <a:spcAft>
                <a:spcPts val="0"/>
              </a:spcAft>
              <a:buNone/>
            </a:pPr>
            <a:r>
              <a:t/>
            </a:r>
            <a:endParaRPr sz="2960"/>
          </a:p>
          <a:p>
            <a:pPr indent="0" lvl="0" marL="396875" rtl="0" algn="l">
              <a:lnSpc>
                <a:spcPct val="70000"/>
              </a:lnSpc>
              <a:spcBef>
                <a:spcPts val="592"/>
              </a:spcBef>
              <a:spcAft>
                <a:spcPts val="0"/>
              </a:spcAft>
              <a:buNone/>
            </a:pPr>
            <a:r>
              <a:t/>
            </a:r>
            <a:endParaRPr sz="1800"/>
          </a:p>
          <a:p>
            <a:pPr indent="0" lvl="0" marL="0" rtl="0" algn="l">
              <a:lnSpc>
                <a:spcPct val="70000"/>
              </a:lnSpc>
              <a:spcBef>
                <a:spcPts val="518"/>
              </a:spcBef>
              <a:spcAft>
                <a:spcPts val="0"/>
              </a:spcAft>
              <a:buNone/>
            </a:pPr>
            <a:r>
              <a:t/>
            </a:r>
            <a:endParaRPr sz="1690"/>
          </a:p>
          <a:p>
            <a:pPr indent="0" lvl="0" marL="914400" rtl="0" algn="l">
              <a:lnSpc>
                <a:spcPct val="70000"/>
              </a:lnSpc>
              <a:spcBef>
                <a:spcPts val="518"/>
              </a:spcBef>
              <a:spcAft>
                <a:spcPts val="0"/>
              </a:spcAft>
              <a:buNone/>
            </a:pPr>
            <a:r>
              <a:t/>
            </a:r>
            <a:endParaRPr sz="1690"/>
          </a:p>
          <a:p>
            <a:pPr indent="0" lvl="0" marL="0" rtl="0" algn="l">
              <a:lnSpc>
                <a:spcPct val="70000"/>
              </a:lnSpc>
              <a:spcBef>
                <a:spcPts val="518"/>
              </a:spcBef>
              <a:spcAft>
                <a:spcPts val="0"/>
              </a:spcAft>
              <a:buNone/>
            </a:pPr>
            <a:r>
              <a:t/>
            </a:r>
            <a:endParaRPr sz="1690"/>
          </a:p>
          <a:p>
            <a:pPr indent="0" lvl="0" marL="0" rtl="0" algn="l">
              <a:lnSpc>
                <a:spcPct val="70000"/>
              </a:lnSpc>
              <a:spcBef>
                <a:spcPts val="518"/>
              </a:spcBef>
              <a:spcAft>
                <a:spcPts val="0"/>
              </a:spcAft>
              <a:buNone/>
            </a:pPr>
            <a:r>
              <a:t/>
            </a:r>
            <a:endParaRPr sz="1690"/>
          </a:p>
          <a:p>
            <a:pPr indent="0" lvl="0" marL="914400" rtl="0" algn="l">
              <a:lnSpc>
                <a:spcPct val="70000"/>
              </a:lnSpc>
              <a:spcBef>
                <a:spcPts val="518"/>
              </a:spcBef>
              <a:spcAft>
                <a:spcPts val="0"/>
              </a:spcAft>
              <a:buNone/>
            </a:pPr>
            <a:r>
              <a:t/>
            </a:r>
            <a:endParaRPr sz="1800"/>
          </a:p>
          <a:p>
            <a:pPr indent="0" lvl="0" marL="396875" rtl="0" algn="l">
              <a:lnSpc>
                <a:spcPct val="70000"/>
              </a:lnSpc>
              <a:spcBef>
                <a:spcPts val="592"/>
              </a:spcBef>
              <a:spcAft>
                <a:spcPts val="0"/>
              </a:spcAft>
              <a:buNone/>
            </a:pPr>
            <a:r>
              <a:t/>
            </a:r>
            <a:endParaRPr/>
          </a:p>
          <a:p>
            <a:pPr indent="-232409" lvl="1" marL="914400" rtl="0" algn="l">
              <a:lnSpc>
                <a:spcPct val="70000"/>
              </a:lnSpc>
              <a:spcBef>
                <a:spcPts val="518"/>
              </a:spcBef>
              <a:spcAft>
                <a:spcPts val="0"/>
              </a:spcAft>
              <a:buClr>
                <a:schemeClr val="lt1"/>
              </a:buClr>
              <a:buSzPts val="2590"/>
              <a:buFont typeface="Calibri"/>
              <a:buNone/>
            </a:pPr>
            <a:r>
              <a:t/>
            </a:r>
            <a:endParaRPr sz="2590"/>
          </a:p>
        </p:txBody>
      </p:sp>
      <p:sp>
        <p:nvSpPr>
          <p:cNvPr id="306" name="Google Shape;306;p3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07" name="Google Shape;307;p36"/>
          <p:cNvPicPr preferRelativeResize="0"/>
          <p:nvPr/>
        </p:nvPicPr>
        <p:blipFill>
          <a:blip r:embed="rId3">
            <a:alphaModFix/>
          </a:blip>
          <a:stretch>
            <a:fillRect/>
          </a:stretch>
        </p:blipFill>
        <p:spPr>
          <a:xfrm rot="1182134">
            <a:off x="5529756" y="4108521"/>
            <a:ext cx="2981438" cy="2207760"/>
          </a:xfrm>
          <a:prstGeom prst="rect">
            <a:avLst/>
          </a:prstGeom>
          <a:noFill/>
          <a:ln>
            <a:noFill/>
          </a:ln>
        </p:spPr>
      </p:pic>
      <p:pic>
        <p:nvPicPr>
          <p:cNvPr id="308" name="Google Shape;308;p36"/>
          <p:cNvPicPr preferRelativeResize="0"/>
          <p:nvPr/>
        </p:nvPicPr>
        <p:blipFill>
          <a:blip r:embed="rId4">
            <a:alphaModFix/>
          </a:blip>
          <a:stretch>
            <a:fillRect/>
          </a:stretch>
        </p:blipFill>
        <p:spPr>
          <a:xfrm rot="-451253">
            <a:off x="946835" y="4845364"/>
            <a:ext cx="1550552" cy="1833346"/>
          </a:xfrm>
          <a:prstGeom prst="rect">
            <a:avLst/>
          </a:prstGeom>
          <a:noFill/>
          <a:ln>
            <a:noFill/>
          </a:ln>
        </p:spPr>
      </p:pic>
      <p:pic>
        <p:nvPicPr>
          <p:cNvPr id="309" name="Google Shape;309;p36" title="chaps3.png"/>
          <p:cNvPicPr preferRelativeResize="0"/>
          <p:nvPr/>
        </p:nvPicPr>
        <p:blipFill>
          <a:blip r:embed="rId5">
            <a:alphaModFix/>
          </a:blip>
          <a:stretch>
            <a:fillRect/>
          </a:stretch>
        </p:blipFill>
        <p:spPr>
          <a:xfrm>
            <a:off x="1598700" y="3670575"/>
            <a:ext cx="3154701" cy="1081200"/>
          </a:xfrm>
          <a:prstGeom prst="rect">
            <a:avLst/>
          </a:prstGeom>
          <a:noFill/>
          <a:ln>
            <a:noFill/>
          </a:ln>
        </p:spPr>
      </p:pic>
      <p:pic>
        <p:nvPicPr>
          <p:cNvPr id="310" name="Google Shape;310;p36" title="IMG_9184 (1).JPG"/>
          <p:cNvPicPr preferRelativeResize="0"/>
          <p:nvPr/>
        </p:nvPicPr>
        <p:blipFill>
          <a:blip r:embed="rId6">
            <a:alphaModFix/>
          </a:blip>
          <a:stretch>
            <a:fillRect/>
          </a:stretch>
        </p:blipFill>
        <p:spPr>
          <a:xfrm>
            <a:off x="2931925" y="4971700"/>
            <a:ext cx="2240200" cy="1498125"/>
          </a:xfrm>
          <a:prstGeom prst="rect">
            <a:avLst/>
          </a:prstGeom>
          <a:noFill/>
          <a:ln>
            <a:noFill/>
          </a:ln>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7"/>
          <p:cNvSpPr txBox="1"/>
          <p:nvPr>
            <p:ph type="title"/>
          </p:nvPr>
        </p:nvSpPr>
        <p:spPr>
          <a:xfrm>
            <a:off x="210250" y="154313"/>
            <a:ext cx="8382000" cy="66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US">
                <a:solidFill>
                  <a:srgbClr val="639D6D"/>
                </a:solidFill>
              </a:rPr>
              <a:t>Nordonia Band Aides</a:t>
            </a:r>
            <a:br>
              <a:rPr lang="en-US"/>
            </a:br>
            <a:r>
              <a:rPr b="1" lang="en-US" sz="3200">
                <a:solidFill>
                  <a:srgbClr val="F8F8F8"/>
                </a:solidFill>
              </a:rPr>
              <a:t>Volunteer Coordinator Overview-</a:t>
            </a:r>
            <a:endParaRPr b="1" sz="3200">
              <a:solidFill>
                <a:srgbClr val="F8F8F8"/>
              </a:solidFill>
            </a:endParaRPr>
          </a:p>
          <a:p>
            <a:pPr indent="0" lvl="0" marL="0" rtl="0" algn="l">
              <a:spcBef>
                <a:spcPts val="0"/>
              </a:spcBef>
              <a:spcAft>
                <a:spcPts val="0"/>
              </a:spcAft>
              <a:buNone/>
            </a:pPr>
            <a:r>
              <a:t/>
            </a:r>
            <a:endParaRPr b="1" sz="3200">
              <a:solidFill>
                <a:srgbClr val="F8F8F8"/>
              </a:solidFill>
            </a:endParaRPr>
          </a:p>
          <a:p>
            <a:pPr indent="0" lvl="0" marL="0" rtl="0" algn="l">
              <a:spcBef>
                <a:spcPts val="0"/>
              </a:spcBef>
              <a:spcAft>
                <a:spcPts val="0"/>
              </a:spcAft>
              <a:buClr>
                <a:srgbClr val="639D6D"/>
              </a:buClr>
              <a:buSzPts val="4800"/>
              <a:buFont typeface="Calibri"/>
              <a:buNone/>
            </a:pPr>
            <a:r>
              <a:t/>
            </a:r>
            <a:endParaRPr b="1" sz="3200">
              <a:solidFill>
                <a:srgbClr val="F8F8F8"/>
              </a:solidFill>
            </a:endParaRPr>
          </a:p>
        </p:txBody>
      </p:sp>
      <p:sp>
        <p:nvSpPr>
          <p:cNvPr id="317" name="Google Shape;317;p37"/>
          <p:cNvSpPr txBox="1"/>
          <p:nvPr>
            <p:ph idx="1" type="body"/>
          </p:nvPr>
        </p:nvSpPr>
        <p:spPr>
          <a:xfrm>
            <a:off x="40675" y="1020725"/>
            <a:ext cx="8925000" cy="4353900"/>
          </a:xfrm>
          <a:prstGeom prst="rect">
            <a:avLst/>
          </a:prstGeom>
        </p:spPr>
        <p:txBody>
          <a:bodyPr anchorCtr="0" anchor="t" bIns="0" lIns="0" spcFirstLastPara="1" rIns="0" wrap="square" tIns="0">
            <a:noAutofit/>
          </a:bodyPr>
          <a:lstStyle/>
          <a:p>
            <a:pPr indent="0" lvl="0" marL="914400" rtl="0" algn="l">
              <a:spcBef>
                <a:spcPts val="0"/>
              </a:spcBef>
              <a:spcAft>
                <a:spcPts val="0"/>
              </a:spcAft>
              <a:buNone/>
            </a:pPr>
            <a:r>
              <a:t/>
            </a:r>
            <a:endParaRPr sz="3200"/>
          </a:p>
          <a:p>
            <a:pPr indent="-346075" lvl="1" marL="396875" rtl="0" algn="l">
              <a:spcBef>
                <a:spcPts val="0"/>
              </a:spcBef>
              <a:spcAft>
                <a:spcPts val="0"/>
              </a:spcAft>
              <a:buSzPts val="2400"/>
              <a:buChar char="•"/>
            </a:pPr>
            <a:r>
              <a:rPr lang="en-US" sz="2400"/>
              <a:t>We utilize </a:t>
            </a:r>
            <a:r>
              <a:rPr lang="en-US" sz="2400"/>
              <a:t>‘Sign-Up Genius’ </a:t>
            </a:r>
            <a:r>
              <a:rPr lang="en-US" sz="2400"/>
              <a:t>for all Nordonia HS Band events throughout the school year</a:t>
            </a:r>
            <a:r>
              <a:rPr lang="en-US" sz="2400"/>
              <a:t> that require volunteers or </a:t>
            </a:r>
            <a:r>
              <a:rPr lang="en-US" sz="2400"/>
              <a:t>donations. </a:t>
            </a:r>
            <a:r>
              <a:rPr lang="en-US" sz="2400"/>
              <a:t>These links are communicated to parents/guardians via BEST email on file provided at beginning of the season</a:t>
            </a:r>
            <a:endParaRPr sz="2400"/>
          </a:p>
          <a:p>
            <a:pPr indent="0" lvl="0" marL="914400" rtl="0" algn="l">
              <a:spcBef>
                <a:spcPts val="0"/>
              </a:spcBef>
              <a:spcAft>
                <a:spcPts val="0"/>
              </a:spcAft>
              <a:buNone/>
            </a:pPr>
            <a:r>
              <a:t/>
            </a:r>
            <a:endParaRPr sz="2400"/>
          </a:p>
          <a:p>
            <a:pPr indent="-346075" lvl="1" marL="396875" rtl="0" algn="l">
              <a:spcBef>
                <a:spcPts val="0"/>
              </a:spcBef>
              <a:spcAft>
                <a:spcPts val="0"/>
              </a:spcAft>
              <a:buSzPts val="2400"/>
              <a:buChar char="•"/>
            </a:pPr>
            <a:r>
              <a:rPr lang="en-US" sz="2400"/>
              <a:t>ALL Volunteer positions are to be filled by band parents/guardians FIRST </a:t>
            </a:r>
            <a:endParaRPr sz="2400"/>
          </a:p>
          <a:p>
            <a:pPr indent="0" lvl="0" marL="914400" rtl="0" algn="l">
              <a:spcBef>
                <a:spcPts val="0"/>
              </a:spcBef>
              <a:spcAft>
                <a:spcPts val="0"/>
              </a:spcAft>
              <a:buNone/>
            </a:pPr>
            <a:r>
              <a:rPr lang="en-US" sz="2400"/>
              <a:t>**If additional help is needed, then alumni or extended ADULT ONLY family members, age 18 and over, ‘may’ be considered depending on the role (pending Director approval)</a:t>
            </a:r>
            <a:endParaRPr sz="2400"/>
          </a:p>
          <a:p>
            <a:pPr indent="0" lvl="0" marL="914400" rtl="0" algn="l">
              <a:spcBef>
                <a:spcPts val="0"/>
              </a:spcBef>
              <a:spcAft>
                <a:spcPts val="0"/>
              </a:spcAft>
              <a:buNone/>
            </a:pPr>
            <a:r>
              <a:rPr lang="en-US" sz="2400"/>
              <a:t>**If volunteering please do not bring minor children not in the ensemble to the event</a:t>
            </a:r>
            <a:endParaRPr sz="2400"/>
          </a:p>
          <a:p>
            <a:pPr indent="0" lvl="0" marL="0" rtl="0" algn="l">
              <a:spcBef>
                <a:spcPts val="0"/>
              </a:spcBef>
              <a:spcAft>
                <a:spcPts val="0"/>
              </a:spcAft>
              <a:buNone/>
            </a:pPr>
            <a:r>
              <a:t/>
            </a:r>
            <a:endParaRPr sz="2500"/>
          </a:p>
          <a:p>
            <a:pPr indent="0" lvl="0" marL="914400" rtl="0" algn="l">
              <a:spcBef>
                <a:spcPts val="0"/>
              </a:spcBef>
              <a:spcAft>
                <a:spcPts val="0"/>
              </a:spcAft>
              <a:buNone/>
            </a:pPr>
            <a:r>
              <a:rPr lang="en-US" sz="2500"/>
              <a:t>**volunteers need be 18+ years</a:t>
            </a:r>
            <a:endParaRPr sz="2500"/>
          </a:p>
          <a:p>
            <a:pPr indent="0" lvl="0" marL="914400" rtl="0" algn="l">
              <a:spcBef>
                <a:spcPts val="0"/>
              </a:spcBef>
              <a:spcAft>
                <a:spcPts val="0"/>
              </a:spcAft>
              <a:buNone/>
            </a:pPr>
            <a:r>
              <a:t/>
            </a:r>
            <a:endParaRPr sz="2500"/>
          </a:p>
          <a:p>
            <a:pPr indent="0" lvl="0" marL="0" rtl="0" algn="l">
              <a:spcBef>
                <a:spcPts val="640"/>
              </a:spcBef>
              <a:spcAft>
                <a:spcPts val="0"/>
              </a:spcAft>
              <a:buNone/>
            </a:pPr>
            <a:r>
              <a:t/>
            </a:r>
            <a:endParaRPr sz="2500"/>
          </a:p>
          <a:p>
            <a:pPr indent="0" lvl="0" marL="0" rtl="0" algn="l">
              <a:spcBef>
                <a:spcPts val="640"/>
              </a:spcBef>
              <a:spcAft>
                <a:spcPts val="0"/>
              </a:spcAft>
              <a:buNone/>
            </a:pPr>
            <a:r>
              <a:t/>
            </a:r>
            <a:endParaRPr/>
          </a:p>
          <a:p>
            <a:pPr indent="0" lvl="0" marL="0" rtl="0" algn="l">
              <a:spcBef>
                <a:spcPts val="640"/>
              </a:spcBef>
              <a:spcAft>
                <a:spcPts val="0"/>
              </a:spcAft>
              <a:buNone/>
            </a:pPr>
            <a:r>
              <a:t/>
            </a:r>
            <a:endParaRPr/>
          </a:p>
          <a:p>
            <a:pPr indent="0" lvl="0" marL="0" rtl="0" algn="l">
              <a:spcBef>
                <a:spcPts val="640"/>
              </a:spcBef>
              <a:spcAft>
                <a:spcPts val="0"/>
              </a:spcAft>
              <a:buNone/>
            </a:pPr>
            <a:r>
              <a:rPr lang="en-US"/>
              <a:t>      </a:t>
            </a:r>
            <a:endParaRPr/>
          </a:p>
          <a:p>
            <a:pPr indent="0" lvl="0" marL="0" rtl="0" algn="l">
              <a:spcBef>
                <a:spcPts val="640"/>
              </a:spcBef>
              <a:spcAft>
                <a:spcPts val="0"/>
              </a:spcAft>
              <a:buNone/>
            </a:pPr>
            <a:r>
              <a:t/>
            </a:r>
            <a:endParaRPr/>
          </a:p>
          <a:p>
            <a:pPr indent="0" lvl="0" marL="914400" rtl="0" algn="l">
              <a:spcBef>
                <a:spcPts val="640"/>
              </a:spcBef>
              <a:spcAft>
                <a:spcPts val="0"/>
              </a:spcAft>
              <a:buNone/>
            </a:pPr>
            <a:r>
              <a:t/>
            </a:r>
            <a:endParaRPr/>
          </a:p>
          <a:p>
            <a:pPr indent="0" lvl="0" marL="914400" rtl="0" algn="l">
              <a:spcBef>
                <a:spcPts val="640"/>
              </a:spcBef>
              <a:spcAft>
                <a:spcPts val="0"/>
              </a:spcAft>
              <a:buNone/>
            </a:pPr>
            <a:r>
              <a:t/>
            </a:r>
            <a:endParaRPr/>
          </a:p>
        </p:txBody>
      </p:sp>
      <p:sp>
        <p:nvSpPr>
          <p:cNvPr id="318" name="Google Shape;318;p37"/>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19" name="Google Shape;319;p37"/>
          <p:cNvSpPr/>
          <p:nvPr/>
        </p:nvSpPr>
        <p:spPr>
          <a:xfrm>
            <a:off x="857100" y="5580425"/>
            <a:ext cx="7258800" cy="1277700"/>
          </a:xfrm>
          <a:prstGeom prst="roundRect">
            <a:avLst>
              <a:gd fmla="val 16667" name="adj"/>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latin typeface="Quattrocento Sans"/>
                <a:ea typeface="Quattrocento Sans"/>
                <a:cs typeface="Quattrocento Sans"/>
                <a:sym typeface="Quattrocento Sans"/>
              </a:rPr>
              <a:t>                  </a:t>
            </a:r>
            <a:r>
              <a:rPr lang="en-US" sz="2100">
                <a:latin typeface="Quattrocento Sans"/>
                <a:ea typeface="Quattrocento Sans"/>
                <a:cs typeface="Quattrocento Sans"/>
                <a:sym typeface="Quattrocento Sans"/>
              </a:rPr>
              <a:t>Handy with tools? Tech Savvy? Crafty?</a:t>
            </a:r>
            <a:endParaRPr sz="2100">
              <a:latin typeface="Quattrocento Sans"/>
              <a:ea typeface="Quattrocento Sans"/>
              <a:cs typeface="Quattrocento Sans"/>
              <a:sym typeface="Quattrocento Sans"/>
            </a:endParaRPr>
          </a:p>
          <a:p>
            <a:pPr indent="0" lvl="0" marL="0" rtl="0" algn="l">
              <a:spcBef>
                <a:spcPts val="0"/>
              </a:spcBef>
              <a:spcAft>
                <a:spcPts val="0"/>
              </a:spcAft>
              <a:buNone/>
            </a:pPr>
            <a:r>
              <a:rPr lang="en-US" sz="2100">
                <a:latin typeface="Quattrocento Sans"/>
                <a:ea typeface="Quattrocento Sans"/>
                <a:cs typeface="Quattrocento Sans"/>
                <a:sym typeface="Quattrocento Sans"/>
              </a:rPr>
              <a:t>                    You may be able to help in a big way!</a:t>
            </a:r>
            <a:endParaRPr sz="2100">
              <a:latin typeface="Quattrocento Sans"/>
              <a:ea typeface="Quattrocento Sans"/>
              <a:cs typeface="Quattrocento Sans"/>
              <a:sym typeface="Quattrocento Sans"/>
            </a:endParaRPr>
          </a:p>
          <a:p>
            <a:pPr indent="0" lvl="0" marL="0" rtl="0" algn="l">
              <a:spcBef>
                <a:spcPts val="0"/>
              </a:spcBef>
              <a:spcAft>
                <a:spcPts val="0"/>
              </a:spcAft>
              <a:buNone/>
            </a:pPr>
            <a:r>
              <a:rPr lang="en-US" sz="2100">
                <a:latin typeface="Quattrocento Sans"/>
                <a:ea typeface="Quattrocento Sans"/>
                <a:cs typeface="Quattrocento Sans"/>
                <a:sym typeface="Quattrocento Sans"/>
              </a:rPr>
              <a:t>                 </a:t>
            </a:r>
            <a:r>
              <a:rPr lang="en-US" sz="2000">
                <a:latin typeface="Quattrocento Sans"/>
                <a:ea typeface="Quattrocento Sans"/>
                <a:cs typeface="Quattrocento Sans"/>
                <a:sym typeface="Quattrocento Sans"/>
              </a:rPr>
              <a:t>Please share how you might be able to help:</a:t>
            </a:r>
            <a:endParaRPr sz="2000">
              <a:latin typeface="Quattrocento Sans"/>
              <a:ea typeface="Quattrocento Sans"/>
              <a:cs typeface="Quattrocento Sans"/>
              <a:sym typeface="Quattrocento Sans"/>
            </a:endParaRPr>
          </a:p>
          <a:p>
            <a:pPr indent="0" lvl="0" marL="0" rtl="0" algn="l">
              <a:spcBef>
                <a:spcPts val="0"/>
              </a:spcBef>
              <a:spcAft>
                <a:spcPts val="0"/>
              </a:spcAft>
              <a:buNone/>
            </a:pPr>
            <a:r>
              <a:rPr lang="en-US" sz="2100">
                <a:latin typeface="Quattrocento Sans"/>
                <a:ea typeface="Quattrocento Sans"/>
                <a:cs typeface="Quattrocento Sans"/>
                <a:sym typeface="Quattrocento Sans"/>
              </a:rPr>
              <a:t>                   </a:t>
            </a:r>
            <a:r>
              <a:rPr lang="en-US" sz="2100">
                <a:solidFill>
                  <a:srgbClr val="1155CC"/>
                </a:solidFill>
                <a:latin typeface="Quattrocento Sans"/>
                <a:ea typeface="Quattrocento Sans"/>
                <a:cs typeface="Quattrocento Sans"/>
                <a:sym typeface="Quattrocento Sans"/>
              </a:rPr>
              <a:t>volunteercoordinator</a:t>
            </a:r>
            <a:r>
              <a:rPr lang="en-US" sz="2100" u="sng">
                <a:solidFill>
                  <a:srgbClr val="1155CC"/>
                </a:solidFill>
                <a:latin typeface="Quattrocento Sans"/>
                <a:ea typeface="Quattrocento Sans"/>
                <a:cs typeface="Quattrocento Sans"/>
                <a:sym typeface="Quattrocento Sans"/>
                <a:hlinkClick r:id="rId3">
                  <a:extLst>
                    <a:ext uri="{A12FA001-AC4F-418D-AE19-62706E023703}">
                      <ahyp:hlinkClr val="tx"/>
                    </a:ext>
                  </a:extLst>
                </a:hlinkClick>
              </a:rPr>
              <a:t>@nordoniabands.org</a:t>
            </a:r>
            <a:r>
              <a:rPr lang="en-US" sz="2100">
                <a:solidFill>
                  <a:srgbClr val="1155CC"/>
                </a:solidFill>
                <a:latin typeface="Quattrocento Sans"/>
                <a:ea typeface="Quattrocento Sans"/>
                <a:cs typeface="Quattrocento Sans"/>
                <a:sym typeface="Quattrocento Sans"/>
              </a:rPr>
              <a:t> </a:t>
            </a:r>
            <a:endParaRPr sz="2100">
              <a:solidFill>
                <a:srgbClr val="1155CC"/>
              </a:solidFill>
              <a:latin typeface="Quattrocento Sans"/>
              <a:ea typeface="Quattrocento Sans"/>
              <a:cs typeface="Quattrocento Sans"/>
              <a:sym typeface="Quattrocento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8"/>
          <p:cNvSpPr txBox="1"/>
          <p:nvPr>
            <p:ph type="title"/>
          </p:nvPr>
        </p:nvSpPr>
        <p:spPr>
          <a:xfrm>
            <a:off x="191300" y="192263"/>
            <a:ext cx="8382000" cy="66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US">
                <a:solidFill>
                  <a:srgbClr val="639D6D"/>
                </a:solidFill>
              </a:rPr>
              <a:t>Nordonia Band Aides</a:t>
            </a:r>
            <a:br>
              <a:rPr b="1" lang="en-US">
                <a:solidFill>
                  <a:srgbClr val="639D6D"/>
                </a:solidFill>
              </a:rPr>
            </a:br>
            <a:r>
              <a:rPr b="1" lang="en-US" sz="2900">
                <a:solidFill>
                  <a:srgbClr val="F8F8F8"/>
                </a:solidFill>
              </a:rPr>
              <a:t>Volunteer Opportunities:</a:t>
            </a:r>
            <a:r>
              <a:rPr b="1" lang="en-US" sz="3200">
                <a:solidFill>
                  <a:srgbClr val="F8F8F8"/>
                </a:solidFill>
              </a:rPr>
              <a:t>  </a:t>
            </a:r>
            <a:endParaRPr b="1" sz="3200">
              <a:solidFill>
                <a:srgbClr val="F8F8F8"/>
              </a:solidFill>
            </a:endParaRPr>
          </a:p>
          <a:p>
            <a:pPr indent="457200" lvl="0" marL="1828800" rtl="0" algn="l">
              <a:spcBef>
                <a:spcPts val="0"/>
              </a:spcBef>
              <a:spcAft>
                <a:spcPts val="0"/>
              </a:spcAft>
              <a:buNone/>
            </a:pPr>
            <a:r>
              <a:rPr b="1" lang="en-US" sz="3300">
                <a:solidFill>
                  <a:srgbClr val="FFFF00"/>
                </a:solidFill>
              </a:rPr>
              <a:t>Summer/Fall 2025</a:t>
            </a:r>
            <a:endParaRPr b="1" sz="3300">
              <a:solidFill>
                <a:srgbClr val="FFFF00"/>
              </a:solidFill>
            </a:endParaRPr>
          </a:p>
          <a:p>
            <a:pPr indent="0" lvl="0" marL="0" rtl="0" algn="l">
              <a:spcBef>
                <a:spcPts val="0"/>
              </a:spcBef>
              <a:spcAft>
                <a:spcPts val="0"/>
              </a:spcAft>
              <a:buNone/>
            </a:pPr>
            <a:r>
              <a:t/>
            </a:r>
            <a:endParaRPr b="1" sz="1900">
              <a:solidFill>
                <a:srgbClr val="F8F8F8"/>
              </a:solidFill>
            </a:endParaRPr>
          </a:p>
          <a:p>
            <a:pPr indent="-422275" lvl="0" marL="854075" rtl="0" algn="l">
              <a:spcBef>
                <a:spcPts val="0"/>
              </a:spcBef>
              <a:spcAft>
                <a:spcPts val="0"/>
              </a:spcAft>
              <a:buClr>
                <a:schemeClr val="lt1"/>
              </a:buClr>
              <a:buSzPts val="2800"/>
              <a:buChar char="●"/>
            </a:pPr>
            <a:r>
              <a:rPr b="1" lang="en-US" sz="2800">
                <a:solidFill>
                  <a:schemeClr val="lt1"/>
                </a:solidFill>
              </a:rPr>
              <a:t>Full Day</a:t>
            </a:r>
            <a:r>
              <a:rPr b="1" lang="en-US" sz="3000">
                <a:solidFill>
                  <a:schemeClr val="lt1"/>
                </a:solidFill>
              </a:rPr>
              <a:t> Band Rehearsals</a:t>
            </a:r>
            <a:endParaRPr b="1" sz="3000">
              <a:solidFill>
                <a:schemeClr val="lt1"/>
              </a:solidFill>
            </a:endParaRPr>
          </a:p>
          <a:p>
            <a:pPr indent="-390525" lvl="1" marL="1371600" rtl="0" algn="l">
              <a:lnSpc>
                <a:spcPct val="90000"/>
              </a:lnSpc>
              <a:spcBef>
                <a:spcPts val="0"/>
              </a:spcBef>
              <a:spcAft>
                <a:spcPts val="0"/>
              </a:spcAft>
              <a:buClr>
                <a:schemeClr val="lt1"/>
              </a:buClr>
              <a:buSzPts val="2700"/>
              <a:buFont typeface="Calibri"/>
              <a:buChar char="○"/>
            </a:pPr>
            <a:r>
              <a:rPr lang="en-US" sz="2700">
                <a:solidFill>
                  <a:schemeClr val="lt1"/>
                </a:solidFill>
                <a:latin typeface="Calibri"/>
                <a:ea typeface="Calibri"/>
                <a:cs typeface="Calibri"/>
                <a:sym typeface="Calibri"/>
              </a:rPr>
              <a:t>Summer Meal Committee</a:t>
            </a:r>
            <a:endParaRPr sz="2700">
              <a:solidFill>
                <a:schemeClr val="lt1"/>
              </a:solidFill>
              <a:latin typeface="Calibri"/>
              <a:ea typeface="Calibri"/>
              <a:cs typeface="Calibri"/>
              <a:sym typeface="Calibri"/>
            </a:endParaRPr>
          </a:p>
          <a:p>
            <a:pPr indent="-390525" lvl="1" marL="1371600" rtl="0" algn="l">
              <a:lnSpc>
                <a:spcPct val="90000"/>
              </a:lnSpc>
              <a:spcBef>
                <a:spcPts val="0"/>
              </a:spcBef>
              <a:spcAft>
                <a:spcPts val="0"/>
              </a:spcAft>
              <a:buClr>
                <a:schemeClr val="lt1"/>
              </a:buClr>
              <a:buSzPts val="2700"/>
              <a:buFont typeface="Calibri"/>
              <a:buChar char="○"/>
            </a:pPr>
            <a:r>
              <a:rPr lang="en-US" sz="2700">
                <a:solidFill>
                  <a:schemeClr val="lt1"/>
                </a:solidFill>
                <a:latin typeface="Calibri"/>
                <a:ea typeface="Calibri"/>
                <a:cs typeface="Calibri"/>
                <a:sym typeface="Calibri"/>
              </a:rPr>
              <a:t>Uniform fittings</a:t>
            </a:r>
            <a:endParaRPr b="1" sz="3000">
              <a:solidFill>
                <a:schemeClr val="lt1"/>
              </a:solidFill>
            </a:endParaRPr>
          </a:p>
          <a:p>
            <a:pPr indent="-434975" lvl="0" marL="854075" rtl="0" algn="l">
              <a:spcBef>
                <a:spcPts val="480"/>
              </a:spcBef>
              <a:spcAft>
                <a:spcPts val="0"/>
              </a:spcAft>
              <a:buClr>
                <a:schemeClr val="lt1"/>
              </a:buClr>
              <a:buSzPts val="3000"/>
              <a:buChar char="●"/>
            </a:pPr>
            <a:r>
              <a:rPr b="1" lang="en-US" sz="3000">
                <a:solidFill>
                  <a:schemeClr val="lt1"/>
                </a:solidFill>
              </a:rPr>
              <a:t>Chaperoning/Support Crew</a:t>
            </a:r>
            <a:endParaRPr b="1" sz="3000">
              <a:solidFill>
                <a:schemeClr val="lt1"/>
              </a:solidFill>
            </a:endParaRPr>
          </a:p>
          <a:p>
            <a:pPr indent="-390525" lvl="1" marL="1371600" rtl="0" algn="l">
              <a:spcBef>
                <a:spcPts val="480"/>
              </a:spcBef>
              <a:spcAft>
                <a:spcPts val="0"/>
              </a:spcAft>
              <a:buClr>
                <a:schemeClr val="lt1"/>
              </a:buClr>
              <a:buSzPts val="2700"/>
              <a:buFont typeface="Calibri"/>
              <a:buChar char="○"/>
            </a:pPr>
            <a:r>
              <a:rPr lang="en-US" sz="2700">
                <a:solidFill>
                  <a:schemeClr val="lt1"/>
                </a:solidFill>
              </a:rPr>
              <a:t>DCI Show</a:t>
            </a:r>
            <a:endParaRPr sz="2700">
              <a:solidFill>
                <a:schemeClr val="lt1"/>
              </a:solidFill>
            </a:endParaRPr>
          </a:p>
          <a:p>
            <a:pPr indent="-390525" lvl="1" marL="1371600" rtl="0" algn="l">
              <a:spcBef>
                <a:spcPts val="480"/>
              </a:spcBef>
              <a:spcAft>
                <a:spcPts val="0"/>
              </a:spcAft>
              <a:buClr>
                <a:schemeClr val="lt1"/>
              </a:buClr>
              <a:buSzPts val="2700"/>
              <a:buFont typeface="Calibri"/>
              <a:buChar char="○"/>
            </a:pPr>
            <a:r>
              <a:rPr lang="en-US" sz="2700">
                <a:solidFill>
                  <a:schemeClr val="lt1"/>
                </a:solidFill>
              </a:rPr>
              <a:t>Football Games</a:t>
            </a:r>
            <a:endParaRPr sz="2700">
              <a:solidFill>
                <a:schemeClr val="lt1"/>
              </a:solidFill>
            </a:endParaRPr>
          </a:p>
          <a:p>
            <a:pPr indent="-390525" lvl="1" marL="1371600" rtl="0" algn="l">
              <a:spcBef>
                <a:spcPts val="480"/>
              </a:spcBef>
              <a:spcAft>
                <a:spcPts val="0"/>
              </a:spcAft>
              <a:buClr>
                <a:schemeClr val="lt1"/>
              </a:buClr>
              <a:buSzPts val="2700"/>
              <a:buFont typeface="Calibri"/>
              <a:buChar char="○"/>
            </a:pPr>
            <a:r>
              <a:rPr lang="en-US" sz="2700">
                <a:solidFill>
                  <a:schemeClr val="lt1"/>
                </a:solidFill>
              </a:rPr>
              <a:t>Competitions</a:t>
            </a:r>
            <a:endParaRPr b="1" sz="2700">
              <a:solidFill>
                <a:schemeClr val="lt1"/>
              </a:solidFill>
            </a:endParaRPr>
          </a:p>
          <a:p>
            <a:pPr indent="-434975" lvl="0" marL="854075" rtl="0" algn="l">
              <a:spcBef>
                <a:spcPts val="480"/>
              </a:spcBef>
              <a:spcAft>
                <a:spcPts val="0"/>
              </a:spcAft>
              <a:buClr>
                <a:schemeClr val="lt1"/>
              </a:buClr>
              <a:buSzPts val="3000"/>
              <a:buChar char="●"/>
            </a:pPr>
            <a:r>
              <a:rPr b="1" lang="en-US" sz="3000">
                <a:solidFill>
                  <a:schemeClr val="lt1"/>
                </a:solidFill>
              </a:rPr>
              <a:t>Concessions</a:t>
            </a:r>
            <a:endParaRPr b="1" sz="3000">
              <a:solidFill>
                <a:schemeClr val="lt1"/>
              </a:solidFill>
            </a:endParaRPr>
          </a:p>
          <a:p>
            <a:pPr indent="-434975" lvl="0" marL="854075" rtl="0" algn="l">
              <a:spcBef>
                <a:spcPts val="480"/>
              </a:spcBef>
              <a:spcAft>
                <a:spcPts val="0"/>
              </a:spcAft>
              <a:buClr>
                <a:schemeClr val="lt1"/>
              </a:buClr>
              <a:buSzPts val="3000"/>
              <a:buChar char="●"/>
            </a:pPr>
            <a:r>
              <a:rPr b="1" lang="en-US" sz="3000">
                <a:solidFill>
                  <a:schemeClr val="lt1"/>
                </a:solidFill>
              </a:rPr>
              <a:t>Fundraising(all throughout the year)</a:t>
            </a:r>
            <a:endParaRPr b="1" sz="3000">
              <a:solidFill>
                <a:schemeClr val="lt1"/>
              </a:solidFill>
            </a:endParaRPr>
          </a:p>
          <a:p>
            <a:pPr indent="0" lvl="0" marL="0" rtl="0" algn="l">
              <a:lnSpc>
                <a:spcPct val="90000"/>
              </a:lnSpc>
              <a:spcBef>
                <a:spcPts val="480"/>
              </a:spcBef>
              <a:spcAft>
                <a:spcPts val="0"/>
              </a:spcAft>
              <a:buNone/>
            </a:pPr>
            <a:r>
              <a:rPr lang="en-US" sz="3000">
                <a:solidFill>
                  <a:schemeClr val="lt1"/>
                </a:solidFill>
              </a:rPr>
              <a:t>	</a:t>
            </a:r>
            <a:endParaRPr sz="3000">
              <a:solidFill>
                <a:schemeClr val="lt1"/>
              </a:solidFill>
              <a:latin typeface="Calibri"/>
              <a:ea typeface="Calibri"/>
              <a:cs typeface="Calibri"/>
              <a:sym typeface="Calibri"/>
            </a:endParaRPr>
          </a:p>
          <a:p>
            <a:pPr indent="0" lvl="0" marL="914400" rtl="0" algn="l">
              <a:spcBef>
                <a:spcPts val="480"/>
              </a:spcBef>
              <a:spcAft>
                <a:spcPts val="0"/>
              </a:spcAft>
              <a:buClr>
                <a:schemeClr val="dk1"/>
              </a:buClr>
              <a:buSzPts val="1100"/>
              <a:buFont typeface="Arial"/>
              <a:buNone/>
            </a:pPr>
            <a:r>
              <a:t/>
            </a:r>
            <a:endParaRPr sz="3200">
              <a:solidFill>
                <a:schemeClr val="lt1"/>
              </a:solidFill>
            </a:endParaRPr>
          </a:p>
          <a:p>
            <a:pPr indent="0" lvl="0" marL="0" rtl="0" algn="l">
              <a:spcBef>
                <a:spcPts val="0"/>
              </a:spcBef>
              <a:spcAft>
                <a:spcPts val="0"/>
              </a:spcAft>
              <a:buClr>
                <a:srgbClr val="639D6D"/>
              </a:buClr>
              <a:buSzPts val="4800"/>
              <a:buFont typeface="Calibri"/>
              <a:buNone/>
            </a:pPr>
            <a:r>
              <a:t/>
            </a:r>
            <a:endParaRPr b="1" sz="3200">
              <a:solidFill>
                <a:srgbClr val="F8F8F8"/>
              </a:solidFill>
            </a:endParaRPr>
          </a:p>
        </p:txBody>
      </p:sp>
      <p:sp>
        <p:nvSpPr>
          <p:cNvPr id="326" name="Google Shape;326;p38"/>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27" name="Google Shape;327;p38"/>
          <p:cNvPicPr preferRelativeResize="0"/>
          <p:nvPr/>
        </p:nvPicPr>
        <p:blipFill>
          <a:blip r:embed="rId3">
            <a:alphaModFix/>
          </a:blip>
          <a:stretch>
            <a:fillRect/>
          </a:stretch>
        </p:blipFill>
        <p:spPr>
          <a:xfrm rot="-7">
            <a:off x="6267725" y="430803"/>
            <a:ext cx="2442650" cy="1691896"/>
          </a:xfrm>
          <a:prstGeom prst="rect">
            <a:avLst/>
          </a:prstGeom>
          <a:noFill/>
          <a:ln>
            <a:noFill/>
          </a:ln>
        </p:spPr>
      </p:pic>
      <p:pic>
        <p:nvPicPr>
          <p:cNvPr id="328" name="Google Shape;328;p38"/>
          <p:cNvPicPr preferRelativeResize="0"/>
          <p:nvPr/>
        </p:nvPicPr>
        <p:blipFill>
          <a:blip r:embed="rId4">
            <a:alphaModFix/>
          </a:blip>
          <a:stretch>
            <a:fillRect/>
          </a:stretch>
        </p:blipFill>
        <p:spPr>
          <a:xfrm>
            <a:off x="6244150" y="2242937"/>
            <a:ext cx="2489800" cy="1543788"/>
          </a:xfrm>
          <a:prstGeom prst="rect">
            <a:avLst/>
          </a:prstGeom>
          <a:noFill/>
          <a:ln>
            <a:noFill/>
          </a:ln>
        </p:spPr>
      </p:pic>
      <p:pic>
        <p:nvPicPr>
          <p:cNvPr id="329" name="Google Shape;329;p38" title="BC.jpg"/>
          <p:cNvPicPr preferRelativeResize="0"/>
          <p:nvPr/>
        </p:nvPicPr>
        <p:blipFill>
          <a:blip r:embed="rId5">
            <a:alphaModFix/>
          </a:blip>
          <a:stretch>
            <a:fillRect/>
          </a:stretch>
        </p:blipFill>
        <p:spPr>
          <a:xfrm>
            <a:off x="6244150" y="3891850"/>
            <a:ext cx="2489798" cy="1691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9"/>
          <p:cNvSpPr txBox="1"/>
          <p:nvPr>
            <p:ph type="title"/>
          </p:nvPr>
        </p:nvSpPr>
        <p:spPr>
          <a:xfrm>
            <a:off x="381000" y="230188"/>
            <a:ext cx="8382000" cy="66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US">
                <a:solidFill>
                  <a:srgbClr val="639D6D"/>
                </a:solidFill>
              </a:rPr>
              <a:t>Nordonia Band Aides</a:t>
            </a:r>
            <a:br>
              <a:rPr b="1" lang="en-US">
                <a:solidFill>
                  <a:srgbClr val="639D6D"/>
                </a:solidFill>
              </a:rPr>
            </a:br>
            <a:r>
              <a:rPr b="1" lang="en-US" sz="2900">
                <a:solidFill>
                  <a:srgbClr val="F8F8F8"/>
                </a:solidFill>
              </a:rPr>
              <a:t>Volunteer Opportunities: </a:t>
            </a:r>
            <a:endParaRPr b="1" sz="3200">
              <a:solidFill>
                <a:srgbClr val="F8F8F8"/>
              </a:solidFill>
            </a:endParaRPr>
          </a:p>
          <a:p>
            <a:pPr indent="0" lvl="0" marL="0" rtl="0" algn="l">
              <a:spcBef>
                <a:spcPts val="0"/>
              </a:spcBef>
              <a:spcAft>
                <a:spcPts val="0"/>
              </a:spcAft>
              <a:buNone/>
            </a:pPr>
            <a:r>
              <a:rPr b="1" lang="en-US" sz="3200">
                <a:solidFill>
                  <a:srgbClr val="F8F8F8"/>
                </a:solidFill>
              </a:rPr>
              <a:t>                                </a:t>
            </a:r>
            <a:r>
              <a:rPr b="1" lang="en-US" sz="3300">
                <a:solidFill>
                  <a:srgbClr val="FFFF00"/>
                </a:solidFill>
              </a:rPr>
              <a:t>Band Camp</a:t>
            </a:r>
            <a:endParaRPr b="1" sz="3300">
              <a:solidFill>
                <a:srgbClr val="FFFF00"/>
              </a:solidFill>
            </a:endParaRPr>
          </a:p>
          <a:p>
            <a:pPr indent="-422275" lvl="0" marL="396875" rtl="0" algn="l">
              <a:spcBef>
                <a:spcPts val="0"/>
              </a:spcBef>
              <a:spcAft>
                <a:spcPts val="0"/>
              </a:spcAft>
              <a:buClr>
                <a:schemeClr val="lt1"/>
              </a:buClr>
              <a:buSzPts val="2800"/>
              <a:buChar char="●"/>
            </a:pPr>
            <a:r>
              <a:rPr b="1" lang="en-US" sz="2800">
                <a:solidFill>
                  <a:schemeClr val="lt1"/>
                </a:solidFill>
              </a:rPr>
              <a:t>Set - Up (day before we leave)</a:t>
            </a:r>
            <a:endParaRPr b="1" sz="2800">
              <a:solidFill>
                <a:schemeClr val="lt1"/>
              </a:solidFill>
            </a:endParaRPr>
          </a:p>
          <a:p>
            <a:pPr indent="-422275" lvl="0" marL="396875" rtl="0" algn="l">
              <a:spcBef>
                <a:spcPts val="0"/>
              </a:spcBef>
              <a:spcAft>
                <a:spcPts val="0"/>
              </a:spcAft>
              <a:buClr>
                <a:schemeClr val="lt1"/>
              </a:buClr>
              <a:buSzPts val="2800"/>
              <a:buChar char="●"/>
            </a:pPr>
            <a:r>
              <a:rPr b="1" lang="en-US" sz="2800">
                <a:solidFill>
                  <a:schemeClr val="lt1"/>
                </a:solidFill>
              </a:rPr>
              <a:t>Check-In, Medical &amp; Baggage Check</a:t>
            </a:r>
            <a:endParaRPr b="1" sz="2800">
              <a:solidFill>
                <a:schemeClr val="lt1"/>
              </a:solidFill>
            </a:endParaRPr>
          </a:p>
          <a:p>
            <a:pPr indent="-422275" lvl="0" marL="396875" rtl="0" algn="l">
              <a:spcBef>
                <a:spcPts val="0"/>
              </a:spcBef>
              <a:spcAft>
                <a:spcPts val="0"/>
              </a:spcAft>
              <a:buClr>
                <a:schemeClr val="lt1"/>
              </a:buClr>
              <a:buSzPts val="2800"/>
              <a:buChar char="●"/>
            </a:pPr>
            <a:r>
              <a:rPr b="1" lang="en-US" sz="2800">
                <a:solidFill>
                  <a:schemeClr val="lt1"/>
                </a:solidFill>
              </a:rPr>
              <a:t>Load/Unload the Truck</a:t>
            </a:r>
            <a:endParaRPr b="1" sz="2800">
              <a:solidFill>
                <a:schemeClr val="lt1"/>
              </a:solidFill>
            </a:endParaRPr>
          </a:p>
          <a:p>
            <a:pPr indent="-422275" lvl="0" marL="396875" rtl="0" algn="l">
              <a:spcBef>
                <a:spcPts val="0"/>
              </a:spcBef>
              <a:spcAft>
                <a:spcPts val="0"/>
              </a:spcAft>
              <a:buClr>
                <a:schemeClr val="lt1"/>
              </a:buClr>
              <a:buSzPts val="2800"/>
              <a:buChar char="●"/>
            </a:pPr>
            <a:r>
              <a:rPr b="1" lang="en-US" sz="2800">
                <a:solidFill>
                  <a:schemeClr val="lt1"/>
                </a:solidFill>
              </a:rPr>
              <a:t>Bus Chaperone</a:t>
            </a:r>
            <a:endParaRPr b="1" sz="2800">
              <a:solidFill>
                <a:schemeClr val="lt1"/>
              </a:solidFill>
            </a:endParaRPr>
          </a:p>
          <a:p>
            <a:pPr indent="-384175" lvl="1" marL="914400" rtl="0" algn="l">
              <a:lnSpc>
                <a:spcPct val="90000"/>
              </a:lnSpc>
              <a:spcBef>
                <a:spcPts val="480"/>
              </a:spcBef>
              <a:spcAft>
                <a:spcPts val="0"/>
              </a:spcAft>
              <a:buClr>
                <a:schemeClr val="lt1"/>
              </a:buClr>
              <a:buSzPts val="2600"/>
              <a:buFont typeface="Calibri"/>
              <a:buChar char="○"/>
            </a:pPr>
            <a:r>
              <a:rPr lang="en-US" sz="2400">
                <a:solidFill>
                  <a:schemeClr val="lt1"/>
                </a:solidFill>
                <a:latin typeface="Calibri"/>
                <a:ea typeface="Calibri"/>
                <a:cs typeface="Calibri"/>
                <a:sym typeface="Calibri"/>
              </a:rPr>
              <a:t>To and From Band Camp</a:t>
            </a:r>
            <a:endParaRPr sz="2400">
              <a:solidFill>
                <a:schemeClr val="lt1"/>
              </a:solidFill>
              <a:latin typeface="Calibri"/>
              <a:ea typeface="Calibri"/>
              <a:cs typeface="Calibri"/>
              <a:sym typeface="Calibri"/>
            </a:endParaRPr>
          </a:p>
          <a:p>
            <a:pPr indent="-422275" lvl="0" marL="396875" rtl="0" algn="l">
              <a:spcBef>
                <a:spcPts val="0"/>
              </a:spcBef>
              <a:spcAft>
                <a:spcPts val="0"/>
              </a:spcAft>
              <a:buClr>
                <a:schemeClr val="lt1"/>
              </a:buClr>
              <a:buSzPts val="2800"/>
              <a:buChar char="●"/>
            </a:pPr>
            <a:r>
              <a:rPr b="1" lang="en-US" sz="2800">
                <a:solidFill>
                  <a:schemeClr val="lt1"/>
                </a:solidFill>
              </a:rPr>
              <a:t>Camp Chaperone (Men &amp; Women)</a:t>
            </a:r>
            <a:endParaRPr b="1" sz="2800">
              <a:solidFill>
                <a:schemeClr val="lt1"/>
              </a:solidFill>
            </a:endParaRPr>
          </a:p>
          <a:p>
            <a:pPr indent="-384175" lvl="1" marL="914400" rtl="0" algn="l">
              <a:lnSpc>
                <a:spcPct val="90000"/>
              </a:lnSpc>
              <a:spcBef>
                <a:spcPts val="480"/>
              </a:spcBef>
              <a:spcAft>
                <a:spcPts val="0"/>
              </a:spcAft>
              <a:buClr>
                <a:schemeClr val="lt1"/>
              </a:buClr>
              <a:buSzPts val="2600"/>
              <a:buFont typeface="Calibri"/>
              <a:buChar char="○"/>
            </a:pPr>
            <a:r>
              <a:rPr lang="en-US" sz="2400">
                <a:solidFill>
                  <a:schemeClr val="lt1"/>
                </a:solidFill>
                <a:latin typeface="Calibri"/>
                <a:ea typeface="Calibri"/>
                <a:cs typeface="Calibri"/>
                <a:sym typeface="Calibri"/>
              </a:rPr>
              <a:t>Full Week</a:t>
            </a:r>
            <a:endParaRPr sz="2400">
              <a:solidFill>
                <a:schemeClr val="lt1"/>
              </a:solidFill>
              <a:latin typeface="Calibri"/>
              <a:ea typeface="Calibri"/>
              <a:cs typeface="Calibri"/>
              <a:sym typeface="Calibri"/>
            </a:endParaRPr>
          </a:p>
          <a:p>
            <a:pPr indent="-371475" lvl="1" marL="914400" rtl="0" algn="l">
              <a:lnSpc>
                <a:spcPct val="90000"/>
              </a:lnSpc>
              <a:spcBef>
                <a:spcPts val="480"/>
              </a:spcBef>
              <a:spcAft>
                <a:spcPts val="0"/>
              </a:spcAft>
              <a:buClr>
                <a:schemeClr val="lt1"/>
              </a:buClr>
              <a:buSzPts val="2400"/>
              <a:buFont typeface="Calibri"/>
              <a:buChar char="○"/>
            </a:pPr>
            <a:r>
              <a:rPr lang="en-US" sz="2400">
                <a:solidFill>
                  <a:schemeClr val="lt1"/>
                </a:solidFill>
                <a:latin typeface="Calibri"/>
                <a:ea typeface="Calibri"/>
                <a:cs typeface="Calibri"/>
                <a:sym typeface="Calibri"/>
              </a:rPr>
              <a:t>Half Week*</a:t>
            </a:r>
            <a:endParaRPr sz="2400">
              <a:solidFill>
                <a:schemeClr val="lt1"/>
              </a:solidFill>
              <a:latin typeface="Calibri"/>
              <a:ea typeface="Calibri"/>
              <a:cs typeface="Calibri"/>
              <a:sym typeface="Calibri"/>
            </a:endParaRPr>
          </a:p>
          <a:p>
            <a:pPr indent="-371475" lvl="1" marL="914400" rtl="0" algn="l">
              <a:lnSpc>
                <a:spcPct val="90000"/>
              </a:lnSpc>
              <a:spcBef>
                <a:spcPts val="480"/>
              </a:spcBef>
              <a:spcAft>
                <a:spcPts val="0"/>
              </a:spcAft>
              <a:buClr>
                <a:schemeClr val="lt1"/>
              </a:buClr>
              <a:buSzPts val="2400"/>
              <a:buFont typeface="Calibri"/>
              <a:buChar char="○"/>
            </a:pPr>
            <a:r>
              <a:rPr lang="en-US" sz="2400">
                <a:solidFill>
                  <a:schemeClr val="lt1"/>
                </a:solidFill>
                <a:latin typeface="Calibri"/>
                <a:ea typeface="Calibri"/>
                <a:cs typeface="Calibri"/>
                <a:sym typeface="Calibri"/>
              </a:rPr>
              <a:t>Approved FBI/BCI check (via Nordonia)</a:t>
            </a:r>
            <a:endParaRPr sz="2400">
              <a:solidFill>
                <a:schemeClr val="lt1"/>
              </a:solidFill>
              <a:latin typeface="Calibri"/>
              <a:ea typeface="Calibri"/>
              <a:cs typeface="Calibri"/>
              <a:sym typeface="Calibri"/>
            </a:endParaRPr>
          </a:p>
          <a:p>
            <a:pPr indent="-422275" lvl="0" marL="396875" rtl="0" algn="l">
              <a:spcBef>
                <a:spcPts val="480"/>
              </a:spcBef>
              <a:spcAft>
                <a:spcPts val="0"/>
              </a:spcAft>
              <a:buClr>
                <a:schemeClr val="lt1"/>
              </a:buClr>
              <a:buSzPts val="2800"/>
              <a:buChar char="●"/>
            </a:pPr>
            <a:r>
              <a:rPr b="1" lang="en-US" sz="2800">
                <a:solidFill>
                  <a:schemeClr val="lt1"/>
                </a:solidFill>
              </a:rPr>
              <a:t>Medical Chaperones</a:t>
            </a:r>
            <a:endParaRPr b="1" sz="2800">
              <a:solidFill>
                <a:schemeClr val="lt1"/>
              </a:solidFill>
            </a:endParaRPr>
          </a:p>
          <a:p>
            <a:pPr indent="-422275" lvl="0" marL="396875" rtl="0" algn="l">
              <a:spcBef>
                <a:spcPts val="480"/>
              </a:spcBef>
              <a:spcAft>
                <a:spcPts val="0"/>
              </a:spcAft>
              <a:buClr>
                <a:schemeClr val="lt1"/>
              </a:buClr>
              <a:buSzPts val="2800"/>
              <a:buChar char="●"/>
            </a:pPr>
            <a:r>
              <a:rPr b="1" lang="en-US" sz="2800">
                <a:solidFill>
                  <a:schemeClr val="lt1"/>
                </a:solidFill>
              </a:rPr>
              <a:t>Snack Shack</a:t>
            </a:r>
            <a:endParaRPr sz="2400">
              <a:solidFill>
                <a:schemeClr val="lt1"/>
              </a:solidFill>
            </a:endParaRPr>
          </a:p>
          <a:p>
            <a:pPr indent="0" lvl="0" marL="0" rtl="0" algn="l">
              <a:spcBef>
                <a:spcPts val="0"/>
              </a:spcBef>
              <a:spcAft>
                <a:spcPts val="0"/>
              </a:spcAft>
              <a:buNone/>
            </a:pPr>
            <a:r>
              <a:t/>
            </a:r>
            <a:endParaRPr b="1" sz="3300">
              <a:solidFill>
                <a:srgbClr val="FFFFFF"/>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36" name="Google Shape;336;p39"/>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37" name="Google Shape;337;p39"/>
          <p:cNvPicPr preferRelativeResize="0"/>
          <p:nvPr/>
        </p:nvPicPr>
        <p:blipFill>
          <a:blip r:embed="rId3">
            <a:alphaModFix/>
          </a:blip>
          <a:stretch>
            <a:fillRect/>
          </a:stretch>
        </p:blipFill>
        <p:spPr>
          <a:xfrm>
            <a:off x="6400351" y="421400"/>
            <a:ext cx="2576876" cy="1717474"/>
          </a:xfrm>
          <a:prstGeom prst="rect">
            <a:avLst/>
          </a:prstGeom>
          <a:noFill/>
          <a:ln>
            <a:noFill/>
          </a:ln>
        </p:spPr>
      </p:pic>
      <p:pic>
        <p:nvPicPr>
          <p:cNvPr id="338" name="Google Shape;338;p39"/>
          <p:cNvPicPr preferRelativeResize="0"/>
          <p:nvPr/>
        </p:nvPicPr>
        <p:blipFill>
          <a:blip r:embed="rId4">
            <a:alphaModFix/>
          </a:blip>
          <a:stretch>
            <a:fillRect/>
          </a:stretch>
        </p:blipFill>
        <p:spPr>
          <a:xfrm>
            <a:off x="6391813" y="4721524"/>
            <a:ext cx="2439327" cy="1625807"/>
          </a:xfrm>
          <a:prstGeom prst="rect">
            <a:avLst/>
          </a:prstGeom>
          <a:noFill/>
          <a:ln>
            <a:noFill/>
          </a:ln>
        </p:spPr>
      </p:pic>
      <p:pic>
        <p:nvPicPr>
          <p:cNvPr id="339" name="Google Shape;339;p39"/>
          <p:cNvPicPr preferRelativeResize="0"/>
          <p:nvPr/>
        </p:nvPicPr>
        <p:blipFill>
          <a:blip r:embed="rId5">
            <a:alphaModFix/>
          </a:blip>
          <a:stretch>
            <a:fillRect/>
          </a:stretch>
        </p:blipFill>
        <p:spPr>
          <a:xfrm>
            <a:off x="6792338" y="2395105"/>
            <a:ext cx="1655324" cy="22070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0"/>
          <p:cNvSpPr txBox="1"/>
          <p:nvPr>
            <p:ph type="title"/>
          </p:nvPr>
        </p:nvSpPr>
        <p:spPr>
          <a:xfrm>
            <a:off x="381000" y="230188"/>
            <a:ext cx="8382000" cy="66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US">
                <a:solidFill>
                  <a:srgbClr val="639D6D"/>
                </a:solidFill>
              </a:rPr>
              <a:t>Nordonia Band Aides</a:t>
            </a:r>
            <a:br>
              <a:rPr b="1" lang="en-US">
                <a:solidFill>
                  <a:srgbClr val="639D6D"/>
                </a:solidFill>
              </a:rPr>
            </a:br>
            <a:r>
              <a:rPr b="1" lang="en-US" sz="2900">
                <a:solidFill>
                  <a:srgbClr val="F8F8F8"/>
                </a:solidFill>
              </a:rPr>
              <a:t>Volunteer Opportunities:</a:t>
            </a:r>
            <a:endParaRPr b="1" sz="2900">
              <a:solidFill>
                <a:srgbClr val="F8F8F8"/>
              </a:solidFill>
            </a:endParaRPr>
          </a:p>
          <a:p>
            <a:pPr indent="457200" lvl="0" marL="914400" rtl="0" algn="l">
              <a:spcBef>
                <a:spcPts val="0"/>
              </a:spcBef>
              <a:spcAft>
                <a:spcPts val="0"/>
              </a:spcAft>
              <a:buNone/>
            </a:pPr>
            <a:r>
              <a:rPr b="1" lang="en-US" sz="3200">
                <a:solidFill>
                  <a:srgbClr val="F8F8F8"/>
                </a:solidFill>
              </a:rPr>
              <a:t> </a:t>
            </a:r>
            <a:r>
              <a:rPr b="1" lang="en-US" sz="3300">
                <a:solidFill>
                  <a:srgbClr val="FFFF00"/>
                </a:solidFill>
              </a:rPr>
              <a:t>Football Games &amp; Competitions</a:t>
            </a:r>
            <a:endParaRPr b="1" sz="3300">
              <a:solidFill>
                <a:srgbClr val="FFFF00"/>
              </a:solidFill>
            </a:endParaRPr>
          </a:p>
          <a:p>
            <a:pPr indent="457200" lvl="0" marL="914400" rtl="0" algn="l">
              <a:spcBef>
                <a:spcPts val="0"/>
              </a:spcBef>
              <a:spcAft>
                <a:spcPts val="0"/>
              </a:spcAft>
              <a:buNone/>
            </a:pPr>
            <a:r>
              <a:t/>
            </a:r>
            <a:endParaRPr b="1" sz="1800">
              <a:solidFill>
                <a:srgbClr val="FFFF00"/>
              </a:solidFill>
            </a:endParaRPr>
          </a:p>
          <a:p>
            <a:pPr indent="-409575" lvl="0" marL="396875" rtl="0" algn="l">
              <a:spcBef>
                <a:spcPts val="0"/>
              </a:spcBef>
              <a:spcAft>
                <a:spcPts val="0"/>
              </a:spcAft>
              <a:buClr>
                <a:schemeClr val="lt1"/>
              </a:buClr>
              <a:buSzPts val="2600"/>
              <a:buChar char="●"/>
            </a:pPr>
            <a:r>
              <a:rPr b="1" lang="en-US" sz="2600">
                <a:solidFill>
                  <a:schemeClr val="lt1"/>
                </a:solidFill>
              </a:rPr>
              <a:t>Chaperone – Away Events (Bus) &amp; Home Events</a:t>
            </a:r>
            <a:endParaRPr b="1" sz="2600">
              <a:solidFill>
                <a:schemeClr val="lt1"/>
              </a:solidFill>
            </a:endParaRPr>
          </a:p>
          <a:p>
            <a:pPr indent="-358775" lvl="0" marL="396875" rtl="0" algn="l">
              <a:spcBef>
                <a:spcPts val="480"/>
              </a:spcBef>
              <a:spcAft>
                <a:spcPts val="0"/>
              </a:spcAft>
              <a:buClr>
                <a:schemeClr val="lt1"/>
              </a:buClr>
              <a:buSzPts val="2600"/>
              <a:buChar char="●"/>
            </a:pPr>
            <a:r>
              <a:rPr b="1" lang="en-US" sz="2600">
                <a:solidFill>
                  <a:schemeClr val="lt1"/>
                </a:solidFill>
              </a:rPr>
              <a:t>Fundraising (Home Games)</a:t>
            </a:r>
            <a:endParaRPr b="1" sz="2600">
              <a:solidFill>
                <a:schemeClr val="lt1"/>
              </a:solidFill>
            </a:endParaRPr>
          </a:p>
          <a:p>
            <a:pPr indent="-371475" lvl="1" marL="914400" rtl="0" algn="l">
              <a:lnSpc>
                <a:spcPct val="90000"/>
              </a:lnSpc>
              <a:spcBef>
                <a:spcPts val="480"/>
              </a:spcBef>
              <a:spcAft>
                <a:spcPts val="0"/>
              </a:spcAft>
              <a:buClr>
                <a:schemeClr val="lt1"/>
              </a:buClr>
              <a:buSzPts val="2400"/>
              <a:buFont typeface="Calibri"/>
              <a:buChar char="○"/>
            </a:pPr>
            <a:r>
              <a:rPr lang="en-US" sz="2400">
                <a:solidFill>
                  <a:schemeClr val="lt1"/>
                </a:solidFill>
                <a:latin typeface="Calibri"/>
                <a:ea typeface="Calibri"/>
                <a:cs typeface="Calibri"/>
                <a:sym typeface="Calibri"/>
              </a:rPr>
              <a:t>Visitor Side Concession Stand</a:t>
            </a:r>
            <a:endParaRPr sz="2400">
              <a:solidFill>
                <a:schemeClr val="lt1"/>
              </a:solidFill>
              <a:latin typeface="Calibri"/>
              <a:ea typeface="Calibri"/>
              <a:cs typeface="Calibri"/>
              <a:sym typeface="Calibri"/>
            </a:endParaRPr>
          </a:p>
          <a:p>
            <a:pPr indent="-371475" lvl="1" marL="914400" rtl="0" algn="l">
              <a:lnSpc>
                <a:spcPct val="90000"/>
              </a:lnSpc>
              <a:spcBef>
                <a:spcPts val="480"/>
              </a:spcBef>
              <a:spcAft>
                <a:spcPts val="0"/>
              </a:spcAft>
              <a:buClr>
                <a:schemeClr val="lt1"/>
              </a:buClr>
              <a:buSzPts val="2400"/>
              <a:buFont typeface="Calibri"/>
              <a:buChar char="○"/>
            </a:pPr>
            <a:r>
              <a:rPr lang="en-US" sz="2400">
                <a:solidFill>
                  <a:schemeClr val="lt1"/>
                </a:solidFill>
                <a:latin typeface="Calibri"/>
                <a:ea typeface="Calibri"/>
                <a:cs typeface="Calibri"/>
                <a:sym typeface="Calibri"/>
              </a:rPr>
              <a:t>Krispy Kreme</a:t>
            </a:r>
            <a:endParaRPr sz="2400">
              <a:solidFill>
                <a:schemeClr val="lt1"/>
              </a:solidFill>
              <a:latin typeface="Calibri"/>
              <a:ea typeface="Calibri"/>
              <a:cs typeface="Calibri"/>
              <a:sym typeface="Calibri"/>
            </a:endParaRPr>
          </a:p>
          <a:p>
            <a:pPr indent="-371475" lvl="1" marL="914400" rtl="0" algn="l">
              <a:lnSpc>
                <a:spcPct val="90000"/>
              </a:lnSpc>
              <a:spcBef>
                <a:spcPts val="480"/>
              </a:spcBef>
              <a:spcAft>
                <a:spcPts val="0"/>
              </a:spcAft>
              <a:buClr>
                <a:schemeClr val="lt1"/>
              </a:buClr>
              <a:buSzPts val="2400"/>
              <a:buFont typeface="Calibri"/>
              <a:buChar char="○"/>
            </a:pPr>
            <a:r>
              <a:rPr lang="en-US" sz="2400">
                <a:solidFill>
                  <a:schemeClr val="lt1"/>
                </a:solidFill>
                <a:latin typeface="Calibri"/>
                <a:ea typeface="Calibri"/>
                <a:cs typeface="Calibri"/>
                <a:sym typeface="Calibri"/>
              </a:rPr>
              <a:t>Crumbl Cookie</a:t>
            </a:r>
            <a:endParaRPr sz="2400">
              <a:solidFill>
                <a:schemeClr val="lt1"/>
              </a:solidFill>
              <a:latin typeface="Calibri"/>
              <a:ea typeface="Calibri"/>
              <a:cs typeface="Calibri"/>
              <a:sym typeface="Calibri"/>
            </a:endParaRPr>
          </a:p>
          <a:p>
            <a:pPr indent="-371475" lvl="1" marL="914400" rtl="0" algn="l">
              <a:lnSpc>
                <a:spcPct val="90000"/>
              </a:lnSpc>
              <a:spcBef>
                <a:spcPts val="480"/>
              </a:spcBef>
              <a:spcAft>
                <a:spcPts val="0"/>
              </a:spcAft>
              <a:buClr>
                <a:schemeClr val="lt1"/>
              </a:buClr>
              <a:buSzPts val="2400"/>
              <a:buFont typeface="Calibri"/>
              <a:buChar char="○"/>
            </a:pPr>
            <a:r>
              <a:rPr lang="en-US" sz="2400">
                <a:solidFill>
                  <a:schemeClr val="lt1"/>
                </a:solidFill>
                <a:latin typeface="Calibri"/>
                <a:ea typeface="Calibri"/>
                <a:cs typeface="Calibri"/>
                <a:sym typeface="Calibri"/>
              </a:rPr>
              <a:t>50/50 Raffle</a:t>
            </a:r>
            <a:endParaRPr b="1" sz="2600">
              <a:solidFill>
                <a:schemeClr val="lt1"/>
              </a:solidFill>
            </a:endParaRPr>
          </a:p>
          <a:p>
            <a:pPr indent="-409575" lvl="0" marL="396875" rtl="0" algn="l">
              <a:spcBef>
                <a:spcPts val="480"/>
              </a:spcBef>
              <a:spcAft>
                <a:spcPts val="0"/>
              </a:spcAft>
              <a:buClr>
                <a:schemeClr val="lt1"/>
              </a:buClr>
              <a:buSzPts val="2600"/>
              <a:buChar char="●"/>
            </a:pPr>
            <a:r>
              <a:rPr b="1" lang="en-US" sz="2600">
                <a:solidFill>
                  <a:schemeClr val="lt1"/>
                </a:solidFill>
              </a:rPr>
              <a:t>Medical Chaperone</a:t>
            </a:r>
            <a:endParaRPr b="1" sz="2600">
              <a:solidFill>
                <a:schemeClr val="lt1"/>
              </a:solidFill>
            </a:endParaRPr>
          </a:p>
          <a:p>
            <a:pPr indent="-409575" lvl="0" marL="396875" rtl="0" algn="l">
              <a:spcBef>
                <a:spcPts val="480"/>
              </a:spcBef>
              <a:spcAft>
                <a:spcPts val="0"/>
              </a:spcAft>
              <a:buClr>
                <a:schemeClr val="lt1"/>
              </a:buClr>
              <a:buSzPts val="2600"/>
              <a:buChar char="●"/>
            </a:pPr>
            <a:r>
              <a:rPr b="1" lang="en-US" sz="2600">
                <a:solidFill>
                  <a:schemeClr val="lt1"/>
                </a:solidFill>
              </a:rPr>
              <a:t>Performance Support Crew</a:t>
            </a:r>
            <a:endParaRPr b="1" sz="2600">
              <a:solidFill>
                <a:schemeClr val="lt1"/>
              </a:solidFill>
            </a:endParaRPr>
          </a:p>
          <a:p>
            <a:pPr indent="-358775" lvl="0" marL="396875" rtl="0" algn="l">
              <a:spcBef>
                <a:spcPts val="480"/>
              </a:spcBef>
              <a:spcAft>
                <a:spcPts val="0"/>
              </a:spcAft>
              <a:buClr>
                <a:schemeClr val="lt1"/>
              </a:buClr>
              <a:buSzPts val="2600"/>
              <a:buChar char="●"/>
            </a:pPr>
            <a:r>
              <a:rPr b="1" lang="en-US" sz="2600">
                <a:solidFill>
                  <a:schemeClr val="lt1"/>
                </a:solidFill>
              </a:rPr>
              <a:t>Uniforms</a:t>
            </a:r>
            <a:endParaRPr b="1" sz="2600">
              <a:solidFill>
                <a:schemeClr val="lt1"/>
              </a:solidFill>
            </a:endParaRPr>
          </a:p>
          <a:p>
            <a:pPr indent="-409575" lvl="0" marL="396875" rtl="0" algn="l">
              <a:spcBef>
                <a:spcPts val="480"/>
              </a:spcBef>
              <a:spcAft>
                <a:spcPts val="0"/>
              </a:spcAft>
              <a:buClr>
                <a:schemeClr val="lt1"/>
              </a:buClr>
              <a:buSzPts val="2600"/>
              <a:buChar char="●"/>
            </a:pPr>
            <a:r>
              <a:rPr b="1" lang="en-US" sz="2600">
                <a:solidFill>
                  <a:schemeClr val="lt1"/>
                </a:solidFill>
              </a:rPr>
              <a:t>Load/Unload Truck</a:t>
            </a:r>
            <a:endParaRPr b="1" sz="2600">
              <a:solidFill>
                <a:schemeClr val="lt1"/>
              </a:solidFill>
            </a:endParaRPr>
          </a:p>
          <a:p>
            <a:pPr indent="-384175" lvl="1" marL="914400" rtl="0" algn="l">
              <a:lnSpc>
                <a:spcPct val="90000"/>
              </a:lnSpc>
              <a:spcBef>
                <a:spcPts val="480"/>
              </a:spcBef>
              <a:spcAft>
                <a:spcPts val="0"/>
              </a:spcAft>
              <a:buClr>
                <a:schemeClr val="lt1"/>
              </a:buClr>
              <a:buSzPts val="2600"/>
              <a:buFont typeface="Calibri"/>
              <a:buChar char="○"/>
            </a:pPr>
            <a:r>
              <a:rPr lang="en-US" sz="2400">
                <a:solidFill>
                  <a:schemeClr val="lt1"/>
                </a:solidFill>
                <a:latin typeface="Calibri"/>
                <a:ea typeface="Calibri"/>
                <a:cs typeface="Calibri"/>
                <a:sym typeface="Calibri"/>
              </a:rPr>
              <a:t>No Sign-Up Needed!  </a:t>
            </a:r>
            <a:r>
              <a:rPr lang="en-US" sz="2600">
                <a:solidFill>
                  <a:schemeClr val="lt1"/>
                </a:solidFill>
                <a:latin typeface="Calibri"/>
                <a:ea typeface="Calibri"/>
                <a:cs typeface="Calibri"/>
                <a:sym typeface="Calibri"/>
              </a:rPr>
              <a:t>                         </a:t>
            </a:r>
            <a:endParaRPr sz="2600">
              <a:solidFill>
                <a:schemeClr val="lt1"/>
              </a:solidFill>
              <a:latin typeface="Calibri"/>
              <a:ea typeface="Calibri"/>
              <a:cs typeface="Calibri"/>
              <a:sym typeface="Calibri"/>
            </a:endParaRPr>
          </a:p>
          <a:p>
            <a:pPr indent="-409575" lvl="0" marL="396875" rtl="0" algn="l">
              <a:spcBef>
                <a:spcPts val="480"/>
              </a:spcBef>
              <a:spcAft>
                <a:spcPts val="0"/>
              </a:spcAft>
              <a:buClr>
                <a:schemeClr val="lt1"/>
              </a:buClr>
              <a:buSzPts val="2600"/>
              <a:buChar char="●"/>
            </a:pPr>
            <a:r>
              <a:rPr b="1" lang="en-US" sz="2600">
                <a:solidFill>
                  <a:schemeClr val="lt1"/>
                </a:solidFill>
              </a:rPr>
              <a:t>Media (Video &amp; Photography)</a:t>
            </a:r>
            <a:endParaRPr sz="2600">
              <a:solidFill>
                <a:schemeClr val="lt1"/>
              </a:solidFill>
            </a:endParaRPr>
          </a:p>
          <a:p>
            <a:pPr indent="0" lvl="0" marL="0" rtl="0" algn="l">
              <a:spcBef>
                <a:spcPts val="480"/>
              </a:spcBef>
              <a:spcAft>
                <a:spcPts val="0"/>
              </a:spcAft>
              <a:buNone/>
            </a:pPr>
            <a:r>
              <a:t/>
            </a:r>
            <a:endParaRPr sz="2400">
              <a:solidFill>
                <a:schemeClr val="lt1"/>
              </a:solidFill>
              <a:latin typeface="Calibri"/>
              <a:ea typeface="Calibri"/>
              <a:cs typeface="Calibri"/>
              <a:sym typeface="Calibri"/>
            </a:endParaRPr>
          </a:p>
          <a:p>
            <a:pPr indent="-244475" lvl="1" marL="914400" rtl="0" algn="l">
              <a:lnSpc>
                <a:spcPct val="90000"/>
              </a:lnSpc>
              <a:spcBef>
                <a:spcPts val="480"/>
              </a:spcBef>
              <a:spcAft>
                <a:spcPts val="0"/>
              </a:spcAft>
              <a:buClr>
                <a:schemeClr val="lt1"/>
              </a:buClr>
              <a:buSzPts val="2400"/>
              <a:buFont typeface="Calibri"/>
              <a:buNone/>
            </a:pPr>
            <a:r>
              <a:t/>
            </a:r>
            <a:endParaRPr b="1" sz="2400">
              <a:solidFill>
                <a:schemeClr val="lt1"/>
              </a:solidFill>
              <a:latin typeface="Calibri"/>
              <a:ea typeface="Calibri"/>
              <a:cs typeface="Calibri"/>
              <a:sym typeface="Calibri"/>
            </a:endParaRPr>
          </a:p>
          <a:p>
            <a:pPr indent="457200" lvl="0" marL="914400" rtl="0" algn="l">
              <a:spcBef>
                <a:spcPts val="0"/>
              </a:spcBef>
              <a:spcAft>
                <a:spcPts val="0"/>
              </a:spcAft>
              <a:buClr>
                <a:srgbClr val="639D6D"/>
              </a:buClr>
              <a:buSzPts val="4800"/>
              <a:buFont typeface="Calibri"/>
              <a:buNone/>
            </a:pPr>
            <a:br>
              <a:rPr b="1" lang="en-US">
                <a:solidFill>
                  <a:srgbClr val="639D6D"/>
                </a:solidFill>
              </a:rPr>
            </a:br>
            <a:endParaRPr/>
          </a:p>
        </p:txBody>
      </p:sp>
      <p:sp>
        <p:nvSpPr>
          <p:cNvPr id="346" name="Google Shape;346;p40"/>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47" name="Google Shape;347;p40" title="chaps.jpg"/>
          <p:cNvPicPr preferRelativeResize="0"/>
          <p:nvPr/>
        </p:nvPicPr>
        <p:blipFill>
          <a:blip r:embed="rId3">
            <a:alphaModFix/>
          </a:blip>
          <a:stretch>
            <a:fillRect/>
          </a:stretch>
        </p:blipFill>
        <p:spPr>
          <a:xfrm>
            <a:off x="4914200" y="3429000"/>
            <a:ext cx="3772599" cy="25160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1"/>
          <p:cNvSpPr txBox="1"/>
          <p:nvPr>
            <p:ph type="title"/>
          </p:nvPr>
        </p:nvSpPr>
        <p:spPr>
          <a:xfrm>
            <a:off x="381000" y="230188"/>
            <a:ext cx="8382000" cy="66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US">
                <a:solidFill>
                  <a:srgbClr val="639D6D"/>
                </a:solidFill>
              </a:rPr>
              <a:t>Nordonia Band Aides</a:t>
            </a:r>
            <a:br>
              <a:rPr b="1" lang="en-US">
                <a:solidFill>
                  <a:srgbClr val="639D6D"/>
                </a:solidFill>
              </a:rPr>
            </a:br>
            <a:endParaRPr b="1" sz="2900">
              <a:solidFill>
                <a:srgbClr val="F8F8F8"/>
              </a:solidFill>
            </a:endParaRPr>
          </a:p>
          <a:p>
            <a:pPr indent="0" lvl="0" marL="0" rtl="0" algn="l">
              <a:spcBef>
                <a:spcPts val="0"/>
              </a:spcBef>
              <a:spcAft>
                <a:spcPts val="0"/>
              </a:spcAft>
              <a:buNone/>
            </a:pPr>
            <a:r>
              <a:rPr b="1" lang="en-US" sz="1800">
                <a:solidFill>
                  <a:srgbClr val="F8F8F8"/>
                </a:solidFill>
              </a:rPr>
              <a:t>                                              </a:t>
            </a:r>
            <a:r>
              <a:rPr b="1" lang="en-US" sz="3400">
                <a:solidFill>
                  <a:srgbClr val="FFFF00"/>
                </a:solidFill>
              </a:rPr>
              <a:t>A Little Perspective….</a:t>
            </a:r>
            <a:endParaRPr b="1" sz="3400">
              <a:solidFill>
                <a:srgbClr val="FFFF00"/>
              </a:solidFill>
            </a:endParaRPr>
          </a:p>
          <a:p>
            <a:pPr indent="0" lvl="0" marL="0" rtl="0" algn="l">
              <a:spcBef>
                <a:spcPts val="0"/>
              </a:spcBef>
              <a:spcAft>
                <a:spcPts val="0"/>
              </a:spcAft>
              <a:buNone/>
            </a:pPr>
            <a:r>
              <a:t/>
            </a:r>
            <a:endParaRPr b="1" sz="3400">
              <a:solidFill>
                <a:srgbClr val="FFFF00"/>
              </a:solidFill>
            </a:endParaRPr>
          </a:p>
          <a:p>
            <a:pPr indent="0" lvl="0" marL="0" rtl="0" algn="l">
              <a:spcBef>
                <a:spcPts val="0"/>
              </a:spcBef>
              <a:spcAft>
                <a:spcPts val="0"/>
              </a:spcAft>
              <a:buClr>
                <a:schemeClr val="dk1"/>
              </a:buClr>
              <a:buSzPts val="1100"/>
              <a:buFont typeface="Arial"/>
              <a:buNone/>
            </a:pPr>
            <a:r>
              <a:rPr lang="en-US" sz="3200">
                <a:solidFill>
                  <a:schemeClr val="lt1"/>
                </a:solidFill>
              </a:rPr>
              <a:t>         From August to early November:</a:t>
            </a:r>
            <a:endParaRPr sz="3200">
              <a:solidFill>
                <a:schemeClr val="lt1"/>
              </a:solidFill>
            </a:endParaRPr>
          </a:p>
          <a:p>
            <a:pPr indent="0" lvl="0" marL="396875" rtl="0" algn="l">
              <a:spcBef>
                <a:spcPts val="0"/>
              </a:spcBef>
              <a:spcAft>
                <a:spcPts val="0"/>
              </a:spcAft>
              <a:buClr>
                <a:schemeClr val="dk1"/>
              </a:buClr>
              <a:buSzPts val="1100"/>
              <a:buFont typeface="Arial"/>
              <a:buNone/>
            </a:pPr>
            <a:r>
              <a:t/>
            </a:r>
            <a:endParaRPr sz="1000">
              <a:solidFill>
                <a:schemeClr val="lt1"/>
              </a:solidFill>
            </a:endParaRPr>
          </a:p>
          <a:p>
            <a:pPr indent="-415925" lvl="1" marL="914400" rtl="0" algn="l">
              <a:lnSpc>
                <a:spcPct val="90000"/>
              </a:lnSpc>
              <a:spcBef>
                <a:spcPts val="460"/>
              </a:spcBef>
              <a:spcAft>
                <a:spcPts val="0"/>
              </a:spcAft>
              <a:buClr>
                <a:schemeClr val="lt1"/>
              </a:buClr>
              <a:buSzPts val="2600"/>
              <a:buFont typeface="Calibri"/>
              <a:buChar char="○"/>
            </a:pPr>
            <a:r>
              <a:rPr lang="en-US" sz="2600">
                <a:solidFill>
                  <a:schemeClr val="lt1"/>
                </a:solidFill>
                <a:latin typeface="Calibri"/>
                <a:ea typeface="Calibri"/>
                <a:cs typeface="Calibri"/>
                <a:sym typeface="Calibri"/>
              </a:rPr>
              <a:t>approx 597 volunteer slots were fulfilled!  Thank you!! </a:t>
            </a:r>
            <a:endParaRPr sz="2600">
              <a:solidFill>
                <a:schemeClr val="lt1"/>
              </a:solidFill>
              <a:latin typeface="Calibri"/>
              <a:ea typeface="Calibri"/>
              <a:cs typeface="Calibri"/>
              <a:sym typeface="Calibri"/>
            </a:endParaRPr>
          </a:p>
          <a:p>
            <a:pPr indent="0" lvl="0" marL="396875" rtl="0" algn="l">
              <a:lnSpc>
                <a:spcPct val="90000"/>
              </a:lnSpc>
              <a:spcBef>
                <a:spcPts val="460"/>
              </a:spcBef>
              <a:spcAft>
                <a:spcPts val="0"/>
              </a:spcAft>
              <a:buNone/>
            </a:pPr>
            <a:r>
              <a:t/>
            </a:r>
            <a:endParaRPr sz="2600">
              <a:solidFill>
                <a:schemeClr val="lt1"/>
              </a:solidFill>
            </a:endParaRPr>
          </a:p>
          <a:p>
            <a:pPr indent="0" lvl="0" marL="396875" rtl="0" algn="l">
              <a:lnSpc>
                <a:spcPct val="90000"/>
              </a:lnSpc>
              <a:spcBef>
                <a:spcPts val="460"/>
              </a:spcBef>
              <a:spcAft>
                <a:spcPts val="0"/>
              </a:spcAft>
              <a:buNone/>
            </a:pPr>
            <a:r>
              <a:t/>
            </a:r>
            <a:endParaRPr sz="2600">
              <a:solidFill>
                <a:schemeClr val="lt1"/>
              </a:solidFill>
            </a:endParaRPr>
          </a:p>
          <a:p>
            <a:pPr indent="0" lvl="0" marL="396875" rtl="0" algn="l">
              <a:lnSpc>
                <a:spcPct val="90000"/>
              </a:lnSpc>
              <a:spcBef>
                <a:spcPts val="460"/>
              </a:spcBef>
              <a:spcAft>
                <a:spcPts val="0"/>
              </a:spcAft>
              <a:buNone/>
            </a:pPr>
            <a:r>
              <a:t/>
            </a:r>
            <a:endParaRPr sz="2600">
              <a:solidFill>
                <a:schemeClr val="lt1"/>
              </a:solidFill>
            </a:endParaRPr>
          </a:p>
          <a:p>
            <a:pPr indent="0" lvl="0" marL="0" rtl="0" algn="l">
              <a:spcBef>
                <a:spcPts val="0"/>
              </a:spcBef>
              <a:spcAft>
                <a:spcPts val="0"/>
              </a:spcAft>
              <a:buClr>
                <a:srgbClr val="639D6D"/>
              </a:buClr>
              <a:buSzPts val="4800"/>
              <a:buFont typeface="Calibri"/>
              <a:buNone/>
            </a:pPr>
            <a:r>
              <a:t/>
            </a:r>
            <a:endParaRPr b="1" sz="3200">
              <a:solidFill>
                <a:srgbClr val="F8F8F8"/>
              </a:solidFill>
            </a:endParaRPr>
          </a:p>
        </p:txBody>
      </p:sp>
      <p:sp>
        <p:nvSpPr>
          <p:cNvPr id="354" name="Google Shape;354;p41"/>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55" name="Google Shape;355;p41"/>
          <p:cNvPicPr preferRelativeResize="0"/>
          <p:nvPr/>
        </p:nvPicPr>
        <p:blipFill>
          <a:blip r:embed="rId3">
            <a:alphaModFix/>
          </a:blip>
          <a:stretch>
            <a:fillRect/>
          </a:stretch>
        </p:blipFill>
        <p:spPr>
          <a:xfrm>
            <a:off x="5510799" y="4922075"/>
            <a:ext cx="2582149" cy="1651427"/>
          </a:xfrm>
          <a:prstGeom prst="rect">
            <a:avLst/>
          </a:prstGeom>
          <a:noFill/>
          <a:ln>
            <a:noFill/>
          </a:ln>
        </p:spPr>
      </p:pic>
      <p:pic>
        <p:nvPicPr>
          <p:cNvPr id="356" name="Google Shape;356;p41"/>
          <p:cNvPicPr preferRelativeResize="0"/>
          <p:nvPr/>
        </p:nvPicPr>
        <p:blipFill>
          <a:blip r:embed="rId4">
            <a:alphaModFix/>
          </a:blip>
          <a:stretch>
            <a:fillRect/>
          </a:stretch>
        </p:blipFill>
        <p:spPr>
          <a:xfrm>
            <a:off x="381000" y="4904675"/>
            <a:ext cx="2582149" cy="1686225"/>
          </a:xfrm>
          <a:prstGeom prst="rect">
            <a:avLst/>
          </a:prstGeom>
          <a:noFill/>
          <a:ln>
            <a:noFill/>
          </a:ln>
        </p:spPr>
      </p:pic>
      <p:pic>
        <p:nvPicPr>
          <p:cNvPr id="357" name="Google Shape;357;p41"/>
          <p:cNvPicPr preferRelativeResize="0"/>
          <p:nvPr/>
        </p:nvPicPr>
        <p:blipFill>
          <a:blip r:embed="rId5">
            <a:alphaModFix/>
          </a:blip>
          <a:stretch>
            <a:fillRect/>
          </a:stretch>
        </p:blipFill>
        <p:spPr>
          <a:xfrm>
            <a:off x="3192600" y="4922075"/>
            <a:ext cx="2027126" cy="16514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2"/>
          <p:cNvSpPr txBox="1"/>
          <p:nvPr>
            <p:ph type="title"/>
          </p:nvPr>
        </p:nvSpPr>
        <p:spPr>
          <a:xfrm>
            <a:off x="381000" y="230188"/>
            <a:ext cx="8382000" cy="664800"/>
          </a:xfrm>
          <a:prstGeom prst="rect">
            <a:avLst/>
          </a:prstGeom>
        </p:spPr>
        <p:txBody>
          <a:bodyPr anchorCtr="0" anchor="t" bIns="0" lIns="0" spcFirstLastPara="1" rIns="0" wrap="square" tIns="0">
            <a:noAutofit/>
          </a:bodyPr>
          <a:lstStyle/>
          <a:p>
            <a:pPr indent="0" lvl="0" marL="0" marR="0" rtl="0" algn="l">
              <a:lnSpc>
                <a:spcPct val="90000"/>
              </a:lnSpc>
              <a:spcBef>
                <a:spcPts val="0"/>
              </a:spcBef>
              <a:spcAft>
                <a:spcPts val="0"/>
              </a:spcAft>
              <a:buClr>
                <a:srgbClr val="639D6D"/>
              </a:buClr>
              <a:buSzPts val="4800"/>
              <a:buFont typeface="Calibri"/>
              <a:buNone/>
            </a:pPr>
            <a:r>
              <a:rPr b="1" lang="en-US">
                <a:solidFill>
                  <a:srgbClr val="639D6D"/>
                </a:solidFill>
              </a:rPr>
              <a:t>Marching </a:t>
            </a:r>
            <a:r>
              <a:rPr b="1" lang="en-US">
                <a:solidFill>
                  <a:srgbClr val="639D6D"/>
                </a:solidFill>
              </a:rPr>
              <a:t>Band Fees</a:t>
            </a:r>
            <a:endParaRPr/>
          </a:p>
        </p:txBody>
      </p:sp>
      <p:sp>
        <p:nvSpPr>
          <p:cNvPr id="364" name="Google Shape;364;p42"/>
          <p:cNvSpPr txBox="1"/>
          <p:nvPr>
            <p:ph idx="1" type="body"/>
          </p:nvPr>
        </p:nvSpPr>
        <p:spPr>
          <a:xfrm>
            <a:off x="381000" y="1025550"/>
            <a:ext cx="8382000" cy="5231700"/>
          </a:xfrm>
          <a:prstGeom prst="rect">
            <a:avLst/>
          </a:prstGeom>
        </p:spPr>
        <p:txBody>
          <a:bodyPr anchorCtr="0" anchor="t" bIns="0" lIns="0" spcFirstLastPara="1" rIns="0" wrap="square" tIns="0">
            <a:noAutofit/>
          </a:bodyPr>
          <a:lstStyle/>
          <a:p>
            <a:pPr indent="0" lvl="0" marL="0" rtl="0" algn="l">
              <a:spcBef>
                <a:spcPts val="640"/>
              </a:spcBef>
              <a:spcAft>
                <a:spcPts val="0"/>
              </a:spcAft>
              <a:buNone/>
            </a:pPr>
            <a:r>
              <a:rPr b="1" lang="en-US"/>
              <a:t>Benefits paid for </a:t>
            </a:r>
            <a:r>
              <a:rPr b="1" lang="en-US" u="sng"/>
              <a:t>in part*</a:t>
            </a:r>
            <a:r>
              <a:rPr b="1" lang="en-US"/>
              <a:t> by $875 fee</a:t>
            </a:r>
            <a:r>
              <a:rPr lang="en-US"/>
              <a:t>:</a:t>
            </a:r>
            <a:endParaRPr/>
          </a:p>
          <a:p>
            <a:pPr indent="-431800" lvl="0" marL="457200" rtl="0" algn="l">
              <a:spcBef>
                <a:spcPts val="640"/>
              </a:spcBef>
              <a:spcAft>
                <a:spcPts val="0"/>
              </a:spcAft>
              <a:buSzPts val="3200"/>
              <a:buChar char="•"/>
            </a:pPr>
            <a:r>
              <a:rPr lang="en-US"/>
              <a:t>Band Camp </a:t>
            </a:r>
            <a:endParaRPr/>
          </a:p>
          <a:p>
            <a:pPr indent="-431800" lvl="0" marL="457200" rtl="0" algn="l">
              <a:spcBef>
                <a:spcPts val="0"/>
              </a:spcBef>
              <a:spcAft>
                <a:spcPts val="0"/>
              </a:spcAft>
              <a:buSzPts val="3200"/>
              <a:buChar char="•"/>
            </a:pPr>
            <a:r>
              <a:rPr lang="en-US"/>
              <a:t>Competition entry &amp; meals</a:t>
            </a:r>
            <a:endParaRPr/>
          </a:p>
          <a:p>
            <a:pPr indent="-431800" lvl="0" marL="457200" rtl="0" algn="l">
              <a:spcBef>
                <a:spcPts val="0"/>
              </a:spcBef>
              <a:spcAft>
                <a:spcPts val="0"/>
              </a:spcAft>
              <a:buSzPts val="3200"/>
              <a:buChar char="•"/>
            </a:pPr>
            <a:r>
              <a:rPr lang="en-US"/>
              <a:t>Ohio State University day trip/competition</a:t>
            </a:r>
            <a:endParaRPr/>
          </a:p>
          <a:p>
            <a:pPr indent="-431800" lvl="0" marL="457200" rtl="0" algn="l">
              <a:spcBef>
                <a:spcPts val="0"/>
              </a:spcBef>
              <a:spcAft>
                <a:spcPts val="0"/>
              </a:spcAft>
              <a:buSzPts val="3200"/>
              <a:buChar char="•"/>
            </a:pPr>
            <a:r>
              <a:rPr lang="en-US"/>
              <a:t>Meals during all-day summer practices</a:t>
            </a:r>
            <a:endParaRPr/>
          </a:p>
          <a:p>
            <a:pPr indent="-431800" lvl="0" marL="457200" rtl="0" algn="l">
              <a:spcBef>
                <a:spcPts val="0"/>
              </a:spcBef>
              <a:spcAft>
                <a:spcPts val="0"/>
              </a:spcAft>
              <a:buSzPts val="3200"/>
              <a:buChar char="•"/>
            </a:pPr>
            <a:r>
              <a:rPr lang="en-US"/>
              <a:t>Show shirt</a:t>
            </a:r>
            <a:endParaRPr/>
          </a:p>
          <a:p>
            <a:pPr indent="-431800" lvl="0" marL="457200" rtl="0" algn="l">
              <a:spcBef>
                <a:spcPts val="0"/>
              </a:spcBef>
              <a:spcAft>
                <a:spcPts val="0"/>
              </a:spcAft>
              <a:buSzPts val="3200"/>
              <a:buChar char="•"/>
            </a:pPr>
            <a:r>
              <a:rPr lang="en-US"/>
              <a:t>Drum Corps International event</a:t>
            </a:r>
            <a:endParaRPr/>
          </a:p>
          <a:p>
            <a:pPr indent="-431800" lvl="0" marL="457200" rtl="0" algn="l">
              <a:spcBef>
                <a:spcPts val="0"/>
              </a:spcBef>
              <a:spcAft>
                <a:spcPts val="0"/>
              </a:spcAft>
              <a:buSzPts val="3200"/>
              <a:buChar char="•"/>
            </a:pPr>
            <a:r>
              <a:rPr lang="en-US"/>
              <a:t>Uniform laundering</a:t>
            </a:r>
            <a:endParaRPr/>
          </a:p>
          <a:p>
            <a:pPr indent="0" lvl="0" marL="0" rtl="0" algn="l">
              <a:spcBef>
                <a:spcPts val="640"/>
              </a:spcBef>
              <a:spcAft>
                <a:spcPts val="0"/>
              </a:spcAft>
              <a:buNone/>
            </a:pPr>
            <a:r>
              <a:rPr b="1" lang="en-US"/>
              <a:t>First Time </a:t>
            </a:r>
            <a:r>
              <a:rPr b="1" lang="en-US"/>
              <a:t>Set-up costs paid by $100 Rookie fee</a:t>
            </a:r>
            <a:r>
              <a:rPr lang="en-US"/>
              <a:t>: </a:t>
            </a:r>
            <a:r>
              <a:rPr i="1" lang="en-US"/>
              <a:t>summer uniform, shoes, gloves, gig bag</a:t>
            </a:r>
            <a:endParaRPr i="1"/>
          </a:p>
          <a:p>
            <a:pPr indent="0" lvl="0" marL="0" rtl="0" algn="l">
              <a:spcBef>
                <a:spcPts val="1000"/>
              </a:spcBef>
              <a:spcAft>
                <a:spcPts val="0"/>
              </a:spcAft>
              <a:buNone/>
            </a:pPr>
            <a:r>
              <a:t/>
            </a:r>
            <a:endParaRPr>
              <a:solidFill>
                <a:srgbClr val="FFFFB9"/>
              </a:solidFill>
            </a:endParaRPr>
          </a:p>
        </p:txBody>
      </p:sp>
      <p:sp>
        <p:nvSpPr>
          <p:cNvPr id="365" name="Google Shape;365;p42"/>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381000" y="230188"/>
            <a:ext cx="8534400" cy="11634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rgbClr val="639D6D"/>
              </a:buClr>
              <a:buSzPts val="4770"/>
              <a:buFont typeface="Calibri"/>
              <a:buNone/>
            </a:pPr>
            <a:r>
              <a:rPr b="1" lang="en-US" sz="4770">
                <a:solidFill>
                  <a:schemeClr val="lt2"/>
                </a:solidFill>
              </a:rPr>
              <a:t>Nordonia Band Program</a:t>
            </a:r>
            <a:endParaRPr>
              <a:solidFill>
                <a:schemeClr val="lt2"/>
              </a:solidFill>
            </a:endParaRPr>
          </a:p>
        </p:txBody>
      </p:sp>
      <p:sp>
        <p:nvSpPr>
          <p:cNvPr id="105" name="Google Shape;105;p16"/>
          <p:cNvSpPr txBox="1"/>
          <p:nvPr>
            <p:ph idx="1" type="body"/>
          </p:nvPr>
        </p:nvSpPr>
        <p:spPr>
          <a:xfrm>
            <a:off x="228600" y="1752600"/>
            <a:ext cx="8763000" cy="4267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3100">
                <a:solidFill>
                  <a:srgbClr val="F8F8F8"/>
                </a:solidFill>
              </a:rPr>
              <a:t>Investing in our students - Skills for a lifetime</a:t>
            </a:r>
            <a:r>
              <a:rPr lang="en-US" sz="3100"/>
              <a:t> </a:t>
            </a:r>
            <a:endParaRPr/>
          </a:p>
          <a:p>
            <a:pPr indent="-396875" lvl="1" marL="742950" rtl="0" algn="l">
              <a:lnSpc>
                <a:spcPct val="90000"/>
              </a:lnSpc>
              <a:spcBef>
                <a:spcPts val="560"/>
              </a:spcBef>
              <a:spcAft>
                <a:spcPts val="0"/>
              </a:spcAft>
              <a:buClr>
                <a:schemeClr val="lt1"/>
              </a:buClr>
              <a:buSzPts val="2800"/>
              <a:buFont typeface="Calibri"/>
              <a:buChar char="•"/>
            </a:pPr>
            <a:r>
              <a:rPr lang="en-US"/>
              <a:t>Music</a:t>
            </a:r>
            <a:endParaRPr/>
          </a:p>
          <a:p>
            <a:pPr indent="-396875" lvl="1" marL="742950" rtl="0" algn="l">
              <a:lnSpc>
                <a:spcPct val="90000"/>
              </a:lnSpc>
              <a:spcBef>
                <a:spcPts val="560"/>
              </a:spcBef>
              <a:spcAft>
                <a:spcPts val="0"/>
              </a:spcAft>
              <a:buClr>
                <a:schemeClr val="lt1"/>
              </a:buClr>
              <a:buSzPts val="2800"/>
              <a:buFont typeface="Calibri"/>
              <a:buChar char="•"/>
            </a:pPr>
            <a:r>
              <a:rPr lang="en-US"/>
              <a:t>Goal setting</a:t>
            </a:r>
            <a:endParaRPr/>
          </a:p>
          <a:p>
            <a:pPr indent="-396875" lvl="1" marL="742950" rtl="0" algn="l">
              <a:lnSpc>
                <a:spcPct val="90000"/>
              </a:lnSpc>
              <a:spcBef>
                <a:spcPts val="560"/>
              </a:spcBef>
              <a:spcAft>
                <a:spcPts val="0"/>
              </a:spcAft>
              <a:buClr>
                <a:schemeClr val="lt1"/>
              </a:buClr>
              <a:buSzPts val="2800"/>
              <a:buFont typeface="Calibri"/>
              <a:buChar char="•"/>
            </a:pPr>
            <a:r>
              <a:rPr lang="en-US"/>
              <a:t>Organization</a:t>
            </a:r>
            <a:endParaRPr/>
          </a:p>
          <a:p>
            <a:pPr indent="-396875" lvl="1" marL="742950" rtl="0" algn="l">
              <a:lnSpc>
                <a:spcPct val="90000"/>
              </a:lnSpc>
              <a:spcBef>
                <a:spcPts val="560"/>
              </a:spcBef>
              <a:spcAft>
                <a:spcPts val="0"/>
              </a:spcAft>
              <a:buClr>
                <a:schemeClr val="lt1"/>
              </a:buClr>
              <a:buSzPts val="2800"/>
              <a:buFont typeface="Calibri"/>
              <a:buChar char="•"/>
            </a:pPr>
            <a:r>
              <a:rPr lang="en-US"/>
              <a:t>Team Work</a:t>
            </a:r>
            <a:endParaRPr/>
          </a:p>
          <a:p>
            <a:pPr indent="-396875" lvl="1" marL="742950" rtl="0" algn="l">
              <a:lnSpc>
                <a:spcPct val="90000"/>
              </a:lnSpc>
              <a:spcBef>
                <a:spcPts val="560"/>
              </a:spcBef>
              <a:spcAft>
                <a:spcPts val="0"/>
              </a:spcAft>
              <a:buClr>
                <a:schemeClr val="lt1"/>
              </a:buClr>
              <a:buSzPts val="2800"/>
              <a:buFont typeface="Calibri"/>
              <a:buChar char="•"/>
            </a:pPr>
            <a:r>
              <a:rPr lang="en-US"/>
              <a:t>Prioritization</a:t>
            </a:r>
            <a:endParaRPr/>
          </a:p>
          <a:p>
            <a:pPr indent="-396875" lvl="1" marL="742950" rtl="0" algn="l">
              <a:lnSpc>
                <a:spcPct val="90000"/>
              </a:lnSpc>
              <a:spcBef>
                <a:spcPts val="560"/>
              </a:spcBef>
              <a:spcAft>
                <a:spcPts val="0"/>
              </a:spcAft>
              <a:buClr>
                <a:schemeClr val="lt1"/>
              </a:buClr>
              <a:buSzPts val="2800"/>
              <a:buFont typeface="Calibri"/>
              <a:buChar char="•"/>
            </a:pPr>
            <a:r>
              <a:rPr lang="en-US"/>
              <a:t>Confidence</a:t>
            </a:r>
            <a:endParaRPr/>
          </a:p>
          <a:p>
            <a:pPr indent="-396875" lvl="1" marL="742950" rtl="0" algn="l">
              <a:lnSpc>
                <a:spcPct val="90000"/>
              </a:lnSpc>
              <a:spcBef>
                <a:spcPts val="560"/>
              </a:spcBef>
              <a:spcAft>
                <a:spcPts val="0"/>
              </a:spcAft>
              <a:buClr>
                <a:schemeClr val="lt1"/>
              </a:buClr>
              <a:buSzPts val="2800"/>
              <a:buFont typeface="Calibri"/>
              <a:buChar char="•"/>
            </a:pPr>
            <a:r>
              <a:rPr lang="en-US"/>
              <a:t>Leadership</a:t>
            </a:r>
            <a:endParaRPr/>
          </a:p>
          <a:p>
            <a:pPr indent="-396875" lvl="1" marL="742950" rtl="0" algn="l">
              <a:lnSpc>
                <a:spcPct val="90000"/>
              </a:lnSpc>
              <a:spcBef>
                <a:spcPts val="560"/>
              </a:spcBef>
              <a:spcAft>
                <a:spcPts val="0"/>
              </a:spcAft>
              <a:buClr>
                <a:schemeClr val="lt1"/>
              </a:buClr>
              <a:buSzPts val="2800"/>
              <a:buFont typeface="Calibri"/>
              <a:buChar char="•"/>
            </a:pPr>
            <a:r>
              <a:rPr lang="en-US"/>
              <a:t>Physical Fitness</a:t>
            </a:r>
            <a:endParaRPr/>
          </a:p>
          <a:p>
            <a:pPr indent="-193675" lvl="1" marL="396875" rtl="0" algn="l">
              <a:lnSpc>
                <a:spcPct val="90000"/>
              </a:lnSpc>
              <a:spcBef>
                <a:spcPts val="640"/>
              </a:spcBef>
              <a:spcAft>
                <a:spcPts val="0"/>
              </a:spcAft>
              <a:buClr>
                <a:schemeClr val="lt1"/>
              </a:buClr>
              <a:buSzPts val="3200"/>
              <a:buFont typeface="Calibri"/>
              <a:buNone/>
            </a:pPr>
            <a:r>
              <a:t/>
            </a:r>
            <a:endParaRPr sz="3200"/>
          </a:p>
        </p:txBody>
      </p:sp>
      <p:sp>
        <p:nvSpPr>
          <p:cNvPr id="106" name="Google Shape;106;p1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07" name="Google Shape;107;p16" title="band2.jpg"/>
          <p:cNvPicPr preferRelativeResize="0"/>
          <p:nvPr/>
        </p:nvPicPr>
        <p:blipFill rotWithShape="1">
          <a:blip r:embed="rId3">
            <a:alphaModFix/>
          </a:blip>
          <a:srcRect b="0" l="5571" r="5571" t="0"/>
          <a:stretch/>
        </p:blipFill>
        <p:spPr>
          <a:xfrm>
            <a:off x="3493625" y="2399625"/>
            <a:ext cx="5125226" cy="3696375"/>
          </a:xfrm>
          <a:prstGeom prst="rect">
            <a:avLst/>
          </a:prstGeom>
          <a:noFill/>
          <a:ln>
            <a:noFill/>
          </a:ln>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3"/>
          <p:cNvSpPr txBox="1"/>
          <p:nvPr>
            <p:ph type="title"/>
          </p:nvPr>
        </p:nvSpPr>
        <p:spPr>
          <a:xfrm>
            <a:off x="381000" y="230188"/>
            <a:ext cx="8382000" cy="66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US">
                <a:solidFill>
                  <a:srgbClr val="639D6D"/>
                </a:solidFill>
              </a:rPr>
              <a:t>Help with Fees and Costs</a:t>
            </a:r>
            <a:endParaRPr/>
          </a:p>
        </p:txBody>
      </p:sp>
      <p:sp>
        <p:nvSpPr>
          <p:cNvPr id="372" name="Google Shape;372;p43"/>
          <p:cNvSpPr txBox="1"/>
          <p:nvPr>
            <p:ph idx="1" type="body"/>
          </p:nvPr>
        </p:nvSpPr>
        <p:spPr>
          <a:xfrm>
            <a:off x="381000" y="973300"/>
            <a:ext cx="8597400" cy="1935300"/>
          </a:xfrm>
          <a:prstGeom prst="rect">
            <a:avLst/>
          </a:prstGeom>
        </p:spPr>
        <p:txBody>
          <a:bodyPr anchorCtr="0" anchor="t" bIns="0" lIns="0" spcFirstLastPara="1" rIns="0" wrap="square" tIns="0">
            <a:noAutofit/>
          </a:bodyPr>
          <a:lstStyle/>
          <a:p>
            <a:pPr indent="0" lvl="0" marL="0" rtl="0" algn="l">
              <a:spcBef>
                <a:spcPts val="640"/>
              </a:spcBef>
              <a:spcAft>
                <a:spcPts val="0"/>
              </a:spcAft>
              <a:buNone/>
            </a:pPr>
            <a:r>
              <a:rPr lang="en-US"/>
              <a:t>DO NOT STRESS OVER FEES/COSTS!!!</a:t>
            </a:r>
            <a:endParaRPr/>
          </a:p>
          <a:p>
            <a:pPr indent="0" lvl="0" marL="0" rtl="0" algn="l">
              <a:spcBef>
                <a:spcPts val="640"/>
              </a:spcBef>
              <a:spcAft>
                <a:spcPts val="0"/>
              </a:spcAft>
              <a:buNone/>
            </a:pPr>
            <a:r>
              <a:rPr lang="en-US"/>
              <a:t>Reach out with concerns:</a:t>
            </a:r>
            <a:endParaRPr/>
          </a:p>
          <a:p>
            <a:pPr indent="-381000" lvl="0" marL="457200" rtl="0" algn="l">
              <a:spcBef>
                <a:spcPts val="640"/>
              </a:spcBef>
              <a:spcAft>
                <a:spcPts val="0"/>
              </a:spcAft>
              <a:buSzPts val="2400"/>
              <a:buChar char="•"/>
            </a:pPr>
            <a:r>
              <a:rPr lang="en-US" sz="2400" u="sng">
                <a:solidFill>
                  <a:schemeClr val="hlink"/>
                </a:solidFill>
                <a:hlinkClick r:id="rId3"/>
              </a:rPr>
              <a:t>treasurer@nordoniabands.org</a:t>
            </a:r>
            <a:r>
              <a:rPr lang="en-US" sz="2400"/>
              <a:t> or 440-465-0397</a:t>
            </a:r>
            <a:endParaRPr sz="2400"/>
          </a:p>
          <a:p>
            <a:pPr indent="-381000" lvl="0" marL="457200" rtl="0" algn="l">
              <a:spcBef>
                <a:spcPts val="0"/>
              </a:spcBef>
              <a:spcAft>
                <a:spcPts val="0"/>
              </a:spcAft>
              <a:buSzPts val="2400"/>
              <a:buChar char="•"/>
            </a:pPr>
            <a:r>
              <a:rPr lang="en-US" sz="2400" u="sng">
                <a:solidFill>
                  <a:schemeClr val="hlink"/>
                </a:solidFill>
                <a:hlinkClick r:id="rId4"/>
              </a:rPr>
              <a:t>president@nordoniabands.org</a:t>
            </a:r>
            <a:r>
              <a:rPr lang="en-US" sz="2400"/>
              <a:t> or 216-246-9430</a:t>
            </a:r>
            <a:endParaRPr sz="2400"/>
          </a:p>
          <a:p>
            <a:pPr indent="0" lvl="0" marL="0" rtl="0" algn="l">
              <a:spcBef>
                <a:spcPts val="640"/>
              </a:spcBef>
              <a:spcAft>
                <a:spcPts val="0"/>
              </a:spcAft>
              <a:buNone/>
            </a:pPr>
            <a:r>
              <a:rPr lang="en-US"/>
              <a:t>Take advantage of:</a:t>
            </a:r>
            <a:endParaRPr/>
          </a:p>
          <a:p>
            <a:pPr indent="-381000" lvl="0" marL="457200" rtl="0" algn="l">
              <a:spcBef>
                <a:spcPts val="640"/>
              </a:spcBef>
              <a:spcAft>
                <a:spcPts val="0"/>
              </a:spcAft>
              <a:buSzPts val="2400"/>
              <a:buChar char="•"/>
            </a:pPr>
            <a:r>
              <a:rPr i="1" lang="en-US" sz="2400"/>
              <a:t>Ra</a:t>
            </a:r>
            <a:r>
              <a:rPr i="1" lang="en-US" sz="2400"/>
              <a:t>iseRight</a:t>
            </a:r>
            <a:r>
              <a:rPr lang="en-US" sz="2400"/>
              <a:t> - earn rebates on purchases of </a:t>
            </a:r>
            <a:r>
              <a:rPr lang="en-US" sz="2400"/>
              <a:t>eGift Cards; use for groceries, fast food, coffee, etc.</a:t>
            </a:r>
            <a:endParaRPr sz="2400"/>
          </a:p>
          <a:p>
            <a:pPr indent="-381000" lvl="0" marL="457200" rtl="0" algn="l">
              <a:spcBef>
                <a:spcPts val="0"/>
              </a:spcBef>
              <a:spcAft>
                <a:spcPts val="0"/>
              </a:spcAft>
              <a:buSzPts val="2400"/>
              <a:buChar char="•"/>
            </a:pPr>
            <a:r>
              <a:rPr i="1" lang="en-US" sz="2400"/>
              <a:t>Band Cards</a:t>
            </a:r>
            <a:r>
              <a:rPr lang="en-US" sz="2400"/>
              <a:t> - earn $5 credit for every $10 card sold</a:t>
            </a:r>
            <a:endParaRPr sz="2400"/>
          </a:p>
          <a:p>
            <a:pPr indent="-381000" lvl="0" marL="457200" rtl="0" algn="l">
              <a:spcBef>
                <a:spcPts val="0"/>
              </a:spcBef>
              <a:spcAft>
                <a:spcPts val="0"/>
              </a:spcAft>
              <a:buSzPts val="2400"/>
              <a:buChar char="•"/>
            </a:pPr>
            <a:r>
              <a:rPr i="1" lang="en-US" sz="2400"/>
              <a:t>Spring band calendar</a:t>
            </a:r>
            <a:r>
              <a:rPr lang="en-US" sz="2400"/>
              <a:t> </a:t>
            </a:r>
            <a:r>
              <a:rPr lang="en-US" sz="2400"/>
              <a:t>fundraiser</a:t>
            </a:r>
            <a:endParaRPr sz="2400"/>
          </a:p>
          <a:p>
            <a:pPr indent="0" lvl="0" marL="0" rtl="0" algn="l">
              <a:spcBef>
                <a:spcPts val="640"/>
              </a:spcBef>
              <a:spcAft>
                <a:spcPts val="0"/>
              </a:spcAft>
              <a:buNone/>
            </a:pPr>
            <a:r>
              <a:rPr lang="en-US" sz="3000"/>
              <a:t>Consider helping others, if feasible:</a:t>
            </a:r>
            <a:endParaRPr sz="3000"/>
          </a:p>
          <a:p>
            <a:pPr indent="0" lvl="0" marL="0" rtl="0" algn="l">
              <a:spcBef>
                <a:spcPts val="640"/>
              </a:spcBef>
              <a:spcAft>
                <a:spcPts val="0"/>
              </a:spcAft>
              <a:buNone/>
            </a:pPr>
            <a:r>
              <a:rPr lang="en-US" sz="2400"/>
              <a:t>Donate toward band fees - Go to: </a:t>
            </a:r>
            <a:r>
              <a:rPr lang="en-US" sz="2400" u="sng">
                <a:solidFill>
                  <a:schemeClr val="hlink"/>
                </a:solidFill>
                <a:hlinkClick r:id="rId5"/>
              </a:rPr>
              <a:t>my.cheddarup.com/c/2025-band-donations</a:t>
            </a:r>
            <a:r>
              <a:rPr lang="en-US" sz="2400"/>
              <a:t> (</a:t>
            </a:r>
            <a:r>
              <a:rPr i="1" lang="en-US" sz="1800"/>
              <a:t>NBA is a 501(c)(3) charitable organization and donations may be tax deductible</a:t>
            </a:r>
            <a:r>
              <a:rPr lang="en-US" sz="2400"/>
              <a:t>.) </a:t>
            </a:r>
            <a:endParaRPr sz="2400"/>
          </a:p>
        </p:txBody>
      </p:sp>
      <p:sp>
        <p:nvSpPr>
          <p:cNvPr id="373" name="Google Shape;373;p43"/>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4"/>
          <p:cNvSpPr txBox="1"/>
          <p:nvPr>
            <p:ph type="title"/>
          </p:nvPr>
        </p:nvSpPr>
        <p:spPr>
          <a:xfrm>
            <a:off x="381000" y="230188"/>
            <a:ext cx="8382000" cy="66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US">
                <a:solidFill>
                  <a:srgbClr val="639D6D"/>
                </a:solidFill>
              </a:rPr>
              <a:t>Fundraising</a:t>
            </a:r>
            <a:endParaRPr/>
          </a:p>
        </p:txBody>
      </p:sp>
      <p:sp>
        <p:nvSpPr>
          <p:cNvPr id="380" name="Google Shape;380;p44"/>
          <p:cNvSpPr txBox="1"/>
          <p:nvPr>
            <p:ph idx="1" type="body"/>
          </p:nvPr>
        </p:nvSpPr>
        <p:spPr>
          <a:xfrm>
            <a:off x="381000" y="1029400"/>
            <a:ext cx="8382000" cy="5424600"/>
          </a:xfrm>
          <a:prstGeom prst="rect">
            <a:avLst/>
          </a:prstGeom>
        </p:spPr>
        <p:txBody>
          <a:bodyPr anchorCtr="0" anchor="t" bIns="0" lIns="0" spcFirstLastPara="1" rIns="0" wrap="square" tIns="0">
            <a:noAutofit/>
          </a:bodyPr>
          <a:lstStyle/>
          <a:p>
            <a:pPr indent="0" lvl="0" marL="0" rtl="0" algn="l">
              <a:spcBef>
                <a:spcPts val="640"/>
              </a:spcBef>
              <a:spcAft>
                <a:spcPts val="0"/>
              </a:spcAft>
              <a:buNone/>
            </a:pPr>
            <a:r>
              <a:rPr b="1" lang="en-US"/>
              <a:t>FUNDRAISING IS ESSENTIAL</a:t>
            </a:r>
            <a:endParaRPr b="1"/>
          </a:p>
          <a:p>
            <a:pPr indent="0" lvl="0" marL="0" rtl="0" algn="l">
              <a:spcBef>
                <a:spcPts val="640"/>
              </a:spcBef>
              <a:spcAft>
                <a:spcPts val="0"/>
              </a:spcAft>
              <a:buNone/>
            </a:pPr>
            <a:r>
              <a:rPr lang="en-US">
                <a:solidFill>
                  <a:srgbClr val="FFFFB9"/>
                </a:solidFill>
              </a:rPr>
              <a:t>Successful fundraising reduces fees and supports all band functions; success depends on you!</a:t>
            </a:r>
            <a:endParaRPr>
              <a:solidFill>
                <a:srgbClr val="FFFFB9"/>
              </a:solidFill>
            </a:endParaRPr>
          </a:p>
          <a:p>
            <a:pPr indent="0" lvl="0" marL="0" rtl="0" algn="l">
              <a:spcBef>
                <a:spcPts val="640"/>
              </a:spcBef>
              <a:spcAft>
                <a:spcPts val="0"/>
              </a:spcAft>
              <a:buNone/>
            </a:pPr>
            <a:r>
              <a:rPr lang="en-US"/>
              <a:t>Expenses not covered by fees:</a:t>
            </a:r>
            <a:endParaRPr/>
          </a:p>
          <a:p>
            <a:pPr indent="-431800" lvl="0" marL="457200" rtl="0" algn="l">
              <a:spcBef>
                <a:spcPts val="640"/>
              </a:spcBef>
              <a:spcAft>
                <a:spcPts val="0"/>
              </a:spcAft>
              <a:buSzPts val="3200"/>
              <a:buChar char="•"/>
            </a:pPr>
            <a:r>
              <a:rPr lang="en-US"/>
              <a:t>Show costs - skilled instruction, design, music, flags and props</a:t>
            </a:r>
            <a:endParaRPr/>
          </a:p>
          <a:p>
            <a:pPr indent="-431800" lvl="0" marL="457200" rtl="0" algn="l">
              <a:spcBef>
                <a:spcPts val="0"/>
              </a:spcBef>
              <a:spcAft>
                <a:spcPts val="0"/>
              </a:spcAft>
              <a:buSzPts val="3200"/>
              <a:buChar char="•"/>
            </a:pPr>
            <a:r>
              <a:rPr lang="en-US"/>
              <a:t>Senior night and year-end banquet and awards</a:t>
            </a:r>
            <a:endParaRPr/>
          </a:p>
          <a:p>
            <a:pPr indent="-431800" lvl="0" marL="457200" rtl="0" algn="l">
              <a:spcBef>
                <a:spcPts val="0"/>
              </a:spcBef>
              <a:spcAft>
                <a:spcPts val="0"/>
              </a:spcAft>
              <a:buSzPts val="3200"/>
              <a:buChar char="•"/>
            </a:pPr>
            <a:r>
              <a:rPr lang="en-US"/>
              <a:t>Scholarships</a:t>
            </a:r>
            <a:endParaRPr/>
          </a:p>
          <a:p>
            <a:pPr indent="-431800" lvl="0" marL="457200" rtl="0" algn="l">
              <a:spcBef>
                <a:spcPts val="0"/>
              </a:spcBef>
              <a:spcAft>
                <a:spcPts val="0"/>
              </a:spcAft>
              <a:buSzPts val="3200"/>
              <a:buChar char="•"/>
            </a:pPr>
            <a:r>
              <a:rPr lang="en-US"/>
              <a:t>Marketing for fundraisers and tag day</a:t>
            </a:r>
            <a:endParaRPr/>
          </a:p>
          <a:p>
            <a:pPr indent="-431800" lvl="0" marL="457200" rtl="0" algn="l">
              <a:spcBef>
                <a:spcPts val="0"/>
              </a:spcBef>
              <a:spcAft>
                <a:spcPts val="0"/>
              </a:spcAft>
              <a:buSzPts val="3200"/>
              <a:buChar char="•"/>
            </a:pPr>
            <a:r>
              <a:rPr lang="en-US"/>
              <a:t>General expenses</a:t>
            </a:r>
            <a:endParaRPr/>
          </a:p>
          <a:p>
            <a:pPr indent="0" lvl="0" marL="0" rtl="0" algn="l">
              <a:spcBef>
                <a:spcPts val="640"/>
              </a:spcBef>
              <a:spcAft>
                <a:spcPts val="0"/>
              </a:spcAft>
              <a:buNone/>
            </a:pPr>
            <a:r>
              <a:t/>
            </a:r>
            <a:endParaRPr/>
          </a:p>
        </p:txBody>
      </p:sp>
      <p:sp>
        <p:nvSpPr>
          <p:cNvPr id="381" name="Google Shape;381;p44"/>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5"/>
          <p:cNvSpPr txBox="1"/>
          <p:nvPr>
            <p:ph type="title"/>
          </p:nvPr>
        </p:nvSpPr>
        <p:spPr>
          <a:xfrm>
            <a:off x="381000" y="230188"/>
            <a:ext cx="8382000" cy="66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US">
                <a:solidFill>
                  <a:srgbClr val="639D6D"/>
                </a:solidFill>
              </a:rPr>
              <a:t>Fundraising Facts</a:t>
            </a:r>
            <a:endParaRPr/>
          </a:p>
        </p:txBody>
      </p:sp>
      <p:sp>
        <p:nvSpPr>
          <p:cNvPr id="388" name="Google Shape;388;p45"/>
          <p:cNvSpPr txBox="1"/>
          <p:nvPr>
            <p:ph idx="1" type="body"/>
          </p:nvPr>
        </p:nvSpPr>
        <p:spPr>
          <a:xfrm>
            <a:off x="381000" y="895000"/>
            <a:ext cx="8480700" cy="5678700"/>
          </a:xfrm>
          <a:prstGeom prst="rect">
            <a:avLst/>
          </a:prstGeom>
        </p:spPr>
        <p:txBody>
          <a:bodyPr anchorCtr="0" anchor="t" bIns="0" lIns="0" spcFirstLastPara="1" rIns="0" wrap="square" tIns="0">
            <a:noAutofit/>
          </a:bodyPr>
          <a:lstStyle/>
          <a:p>
            <a:pPr indent="0" lvl="0" marL="0" rtl="0" algn="l">
              <a:spcBef>
                <a:spcPts val="640"/>
              </a:spcBef>
              <a:spcAft>
                <a:spcPts val="0"/>
              </a:spcAft>
              <a:buNone/>
            </a:pPr>
            <a:r>
              <a:rPr lang="en-US" sz="3000"/>
              <a:t>Fact #1: </a:t>
            </a:r>
            <a:r>
              <a:rPr lang="en-US" sz="3000" u="sng"/>
              <a:t>Fun</a:t>
            </a:r>
            <a:r>
              <a:rPr lang="en-US" sz="3000"/>
              <a:t>draising starts with FUN! </a:t>
            </a:r>
            <a:r>
              <a:rPr lang="en-US" sz="3000"/>
              <a:t>Volunteering is fun and a great way to get to know one another.</a:t>
            </a:r>
            <a:endParaRPr sz="3000"/>
          </a:p>
          <a:p>
            <a:pPr indent="0" lvl="0" marL="0" rtl="0" algn="l">
              <a:spcBef>
                <a:spcPts val="1000"/>
              </a:spcBef>
              <a:spcAft>
                <a:spcPts val="0"/>
              </a:spcAft>
              <a:buNone/>
            </a:pPr>
            <a:r>
              <a:rPr lang="en-US" sz="3000"/>
              <a:t>Fact #2: Anyone can lead or chair an activity. Pick something that interests you.</a:t>
            </a:r>
            <a:endParaRPr sz="3000"/>
          </a:p>
          <a:p>
            <a:pPr indent="0" lvl="0" marL="0" rtl="0" algn="l">
              <a:spcBef>
                <a:spcPts val="1000"/>
              </a:spcBef>
              <a:spcAft>
                <a:spcPts val="0"/>
              </a:spcAft>
              <a:buNone/>
            </a:pPr>
            <a:r>
              <a:rPr lang="en-US" sz="3000">
                <a:solidFill>
                  <a:srgbClr val="FFFFB9"/>
                </a:solidFill>
              </a:rPr>
              <a:t>Fact #3: </a:t>
            </a:r>
            <a:r>
              <a:rPr lang="en-US" sz="3000">
                <a:solidFill>
                  <a:srgbClr val="FFFFB9"/>
                </a:solidFill>
              </a:rPr>
              <a:t>84% of fundraising profit comes from 4 activities.</a:t>
            </a:r>
            <a:endParaRPr sz="3000">
              <a:solidFill>
                <a:srgbClr val="FFFFB9"/>
              </a:solidFill>
            </a:endParaRPr>
          </a:p>
          <a:p>
            <a:pPr indent="-381000" lvl="0" marL="914400" rtl="0" algn="l">
              <a:spcBef>
                <a:spcPts val="640"/>
              </a:spcBef>
              <a:spcAft>
                <a:spcPts val="0"/>
              </a:spcAft>
              <a:buSzPts val="2400"/>
              <a:buAutoNum type="arabicPeriod"/>
            </a:pPr>
            <a:r>
              <a:rPr lang="en-US" sz="2400"/>
              <a:t>(Summer) Band Card Sales</a:t>
            </a:r>
            <a:endParaRPr sz="2400"/>
          </a:p>
          <a:p>
            <a:pPr indent="-381000" lvl="0" marL="914400" rtl="0" algn="l">
              <a:spcBef>
                <a:spcPts val="1000"/>
              </a:spcBef>
              <a:spcAft>
                <a:spcPts val="0"/>
              </a:spcAft>
              <a:buSzPts val="2400"/>
              <a:buAutoNum type="arabicPeriod"/>
            </a:pPr>
            <a:r>
              <a:rPr lang="en-US" sz="2400"/>
              <a:t>(Fall) Home Football Games (visitor concessions, Krispy Kreme sales, </a:t>
            </a:r>
            <a:r>
              <a:rPr lang="en-US" sz="2400"/>
              <a:t>Crumbl Cookie sales, </a:t>
            </a:r>
            <a:r>
              <a:rPr lang="en-US" sz="2400"/>
              <a:t>50/50 raffles)</a:t>
            </a:r>
            <a:endParaRPr sz="2400"/>
          </a:p>
          <a:p>
            <a:pPr indent="-381000" lvl="0" marL="914400" rtl="0" algn="l">
              <a:spcBef>
                <a:spcPts val="1000"/>
              </a:spcBef>
              <a:spcAft>
                <a:spcPts val="0"/>
              </a:spcAft>
              <a:buSzPts val="2400"/>
              <a:buAutoNum type="arabicPeriod"/>
            </a:pPr>
            <a:r>
              <a:rPr lang="en-US" sz="2400"/>
              <a:t>(Winter) Knight at the Races (KATR)</a:t>
            </a:r>
            <a:endParaRPr sz="2400"/>
          </a:p>
          <a:p>
            <a:pPr indent="-381000" lvl="0" marL="914400" rtl="0" algn="l">
              <a:spcBef>
                <a:spcPts val="1000"/>
              </a:spcBef>
              <a:spcAft>
                <a:spcPts val="0"/>
              </a:spcAft>
              <a:buSzPts val="2400"/>
              <a:buAutoNum type="arabicPeriod"/>
            </a:pPr>
            <a:r>
              <a:rPr lang="en-US" sz="2400"/>
              <a:t>(Spring) Spring Band Calendar fundraiser</a:t>
            </a:r>
            <a:endParaRPr sz="2400"/>
          </a:p>
          <a:p>
            <a:pPr indent="0" lvl="0" marL="0" rtl="0" algn="l">
              <a:spcBef>
                <a:spcPts val="1000"/>
              </a:spcBef>
              <a:spcAft>
                <a:spcPts val="0"/>
              </a:spcAft>
              <a:buNone/>
            </a:pPr>
            <a:r>
              <a:rPr lang="en-US" sz="3000"/>
              <a:t>Fact #4: Your participation is critical to our success.</a:t>
            </a:r>
            <a:endParaRPr sz="3000"/>
          </a:p>
          <a:p>
            <a:pPr indent="0" lvl="0" marL="0" rtl="0" algn="l">
              <a:spcBef>
                <a:spcPts val="640"/>
              </a:spcBef>
              <a:spcAft>
                <a:spcPts val="0"/>
              </a:spcAft>
              <a:buNone/>
            </a:pPr>
            <a:r>
              <a:t/>
            </a:r>
            <a:endParaRPr/>
          </a:p>
          <a:p>
            <a:pPr indent="0" lvl="0" marL="0" rtl="0" algn="l">
              <a:spcBef>
                <a:spcPts val="640"/>
              </a:spcBef>
              <a:spcAft>
                <a:spcPts val="0"/>
              </a:spcAft>
              <a:buNone/>
            </a:pPr>
            <a:r>
              <a:rPr lang="en-US"/>
              <a:t>Fun Fact #4: </a:t>
            </a:r>
            <a:endParaRPr/>
          </a:p>
        </p:txBody>
      </p:sp>
      <p:sp>
        <p:nvSpPr>
          <p:cNvPr id="389" name="Google Shape;389;p45"/>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6"/>
          <p:cNvSpPr txBox="1"/>
          <p:nvPr>
            <p:ph type="title"/>
          </p:nvPr>
        </p:nvSpPr>
        <p:spPr>
          <a:xfrm>
            <a:off x="381000" y="230188"/>
            <a:ext cx="8382000" cy="66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US"/>
              <a:t>TAG Day</a:t>
            </a:r>
            <a:endParaRPr b="1"/>
          </a:p>
        </p:txBody>
      </p:sp>
      <p:sp>
        <p:nvSpPr>
          <p:cNvPr id="396" name="Google Shape;396;p46"/>
          <p:cNvSpPr txBox="1"/>
          <p:nvPr>
            <p:ph idx="1" type="body"/>
          </p:nvPr>
        </p:nvSpPr>
        <p:spPr>
          <a:xfrm>
            <a:off x="304800" y="698250"/>
            <a:ext cx="8382000" cy="5461500"/>
          </a:xfrm>
          <a:prstGeom prst="rect">
            <a:avLst/>
          </a:prstGeom>
        </p:spPr>
        <p:txBody>
          <a:bodyPr anchorCtr="0" anchor="t" bIns="0" lIns="0" spcFirstLastPara="1" rIns="0" wrap="square" tIns="0">
            <a:noAutofit/>
          </a:bodyPr>
          <a:lstStyle/>
          <a:p>
            <a:pPr indent="0" lvl="0" marL="0" rtl="0" algn="l">
              <a:spcBef>
                <a:spcPts val="640"/>
              </a:spcBef>
              <a:spcAft>
                <a:spcPts val="0"/>
              </a:spcAft>
              <a:buClr>
                <a:schemeClr val="dk1"/>
              </a:buClr>
              <a:buSzPts val="1100"/>
              <a:buFont typeface="Arial"/>
              <a:buNone/>
            </a:pPr>
            <a:r>
              <a:t/>
            </a:r>
            <a:endParaRPr sz="1100">
              <a:solidFill>
                <a:srgbClr val="222222"/>
              </a:solidFill>
              <a:highlight>
                <a:srgbClr val="FFFFFF"/>
              </a:highlight>
              <a:latin typeface="Arial"/>
              <a:ea typeface="Arial"/>
              <a:cs typeface="Arial"/>
              <a:sym typeface="Arial"/>
            </a:endParaRPr>
          </a:p>
          <a:p>
            <a:pPr indent="-444500" lvl="0" marL="457200" rtl="0" algn="ctr">
              <a:spcBef>
                <a:spcPts val="640"/>
              </a:spcBef>
              <a:spcAft>
                <a:spcPts val="0"/>
              </a:spcAft>
              <a:buSzPts val="3400"/>
              <a:buChar char="•"/>
            </a:pPr>
            <a:r>
              <a:rPr b="1" lang="en-US" sz="3400" u="sng"/>
              <a:t>TAG Day is MANDATORY for all students</a:t>
            </a:r>
            <a:endParaRPr b="1" sz="3400" u="sng"/>
          </a:p>
          <a:p>
            <a:pPr indent="0" lvl="0" marL="457200" rtl="0" algn="ctr">
              <a:spcBef>
                <a:spcPts val="640"/>
              </a:spcBef>
              <a:spcAft>
                <a:spcPts val="0"/>
              </a:spcAft>
              <a:buNone/>
            </a:pPr>
            <a:r>
              <a:rPr b="1" lang="en-US" sz="3400" u="sng"/>
              <a:t> August 23rd, 2025</a:t>
            </a:r>
            <a:endParaRPr u="sng"/>
          </a:p>
          <a:p>
            <a:pPr indent="0" lvl="0" marL="0" rtl="0" algn="l">
              <a:spcBef>
                <a:spcPts val="640"/>
              </a:spcBef>
              <a:spcAft>
                <a:spcPts val="0"/>
              </a:spcAft>
              <a:buNone/>
            </a:pPr>
            <a:r>
              <a:t/>
            </a:r>
            <a:endParaRPr/>
          </a:p>
          <a:p>
            <a:pPr indent="-431800" lvl="0" marL="457200" rtl="0" algn="l">
              <a:spcBef>
                <a:spcPts val="640"/>
              </a:spcBef>
              <a:spcAft>
                <a:spcPts val="0"/>
              </a:spcAft>
              <a:buSzPts val="3200"/>
              <a:buChar char="•"/>
            </a:pPr>
            <a:r>
              <a:rPr lang="en-US"/>
              <a:t>TAG Day is our annual donation drive that is used to continually replenish our uniform fund.</a:t>
            </a:r>
            <a:endParaRPr/>
          </a:p>
          <a:p>
            <a:pPr indent="-431800" lvl="0" marL="457200" rtl="0" algn="l">
              <a:spcBef>
                <a:spcPts val="0"/>
              </a:spcBef>
              <a:spcAft>
                <a:spcPts val="0"/>
              </a:spcAft>
              <a:buSzPts val="3200"/>
              <a:buChar char="•"/>
            </a:pPr>
            <a:r>
              <a:rPr lang="en-US"/>
              <a:t>Students will be sent door to door in small groups to reach out to the community for donations.</a:t>
            </a:r>
            <a:endParaRPr/>
          </a:p>
          <a:p>
            <a:pPr indent="-431800" lvl="0" marL="457200" rtl="0" algn="l">
              <a:spcBef>
                <a:spcPts val="0"/>
              </a:spcBef>
              <a:spcAft>
                <a:spcPts val="0"/>
              </a:spcAft>
              <a:buSzPts val="3200"/>
              <a:buChar char="•"/>
            </a:pPr>
            <a:r>
              <a:rPr lang="en-US"/>
              <a:t>This event will require many adult volunteers to drive students around assigned neighborhoods.</a:t>
            </a:r>
            <a:endParaRPr/>
          </a:p>
          <a:p>
            <a:pPr indent="-431800" lvl="0" marL="457200" rtl="0" algn="l">
              <a:spcBef>
                <a:spcPts val="0"/>
              </a:spcBef>
              <a:spcAft>
                <a:spcPts val="0"/>
              </a:spcAft>
              <a:buSzPts val="3200"/>
              <a:buChar char="•"/>
            </a:pPr>
            <a:r>
              <a:rPr b="1" lang="en-US" u="sng"/>
              <a:t>Thank you in advance for your help!!!</a:t>
            </a:r>
            <a:r>
              <a:rPr lang="en-US"/>
              <a:t> Details to be sent mid-summer</a:t>
            </a:r>
            <a:endParaRPr/>
          </a:p>
        </p:txBody>
      </p:sp>
      <p:sp>
        <p:nvSpPr>
          <p:cNvPr id="397" name="Google Shape;397;p46"/>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7"/>
          <p:cNvSpPr txBox="1"/>
          <p:nvPr>
            <p:ph type="title"/>
          </p:nvPr>
        </p:nvSpPr>
        <p:spPr>
          <a:xfrm>
            <a:off x="381000" y="230188"/>
            <a:ext cx="8382000" cy="66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2025-26 Fundraisers</a:t>
            </a:r>
            <a:endParaRPr/>
          </a:p>
        </p:txBody>
      </p:sp>
      <p:sp>
        <p:nvSpPr>
          <p:cNvPr id="404" name="Google Shape;404;p47"/>
          <p:cNvSpPr txBox="1"/>
          <p:nvPr>
            <p:ph idx="1" type="body"/>
          </p:nvPr>
        </p:nvSpPr>
        <p:spPr>
          <a:xfrm>
            <a:off x="381000" y="1079650"/>
            <a:ext cx="8382000" cy="2542800"/>
          </a:xfrm>
          <a:prstGeom prst="rect">
            <a:avLst/>
          </a:prstGeom>
        </p:spPr>
        <p:txBody>
          <a:bodyPr anchorCtr="0" anchor="t" bIns="0" lIns="0" spcFirstLastPara="1" rIns="0" wrap="square" tIns="0">
            <a:noAutofit/>
          </a:bodyPr>
          <a:lstStyle/>
          <a:p>
            <a:pPr indent="-412750" lvl="0" marL="457200" rtl="0" algn="l">
              <a:lnSpc>
                <a:spcPct val="100000"/>
              </a:lnSpc>
              <a:spcBef>
                <a:spcPts val="0"/>
              </a:spcBef>
              <a:spcAft>
                <a:spcPts val="0"/>
              </a:spcAft>
              <a:buSzPts val="2900"/>
              <a:buChar char="•"/>
            </a:pPr>
            <a:r>
              <a:rPr lang="en-US" sz="2900"/>
              <a:t>TAG Day- Mandatory August 23rd, 2025</a:t>
            </a:r>
            <a:endParaRPr sz="2900"/>
          </a:p>
          <a:p>
            <a:pPr indent="-412750" lvl="0" marL="457200" rtl="0" algn="l">
              <a:lnSpc>
                <a:spcPct val="100000"/>
              </a:lnSpc>
              <a:spcBef>
                <a:spcPts val="0"/>
              </a:spcBef>
              <a:spcAft>
                <a:spcPts val="0"/>
              </a:spcAft>
              <a:buSzPts val="2900"/>
              <a:buChar char="•"/>
            </a:pPr>
            <a:r>
              <a:rPr lang="en-US" sz="2900"/>
              <a:t>Community Sponsorships (new ‘25-’26)</a:t>
            </a:r>
            <a:endParaRPr sz="2900"/>
          </a:p>
          <a:p>
            <a:pPr indent="-412750" lvl="0" marL="457200" rtl="0" algn="l">
              <a:lnSpc>
                <a:spcPct val="100000"/>
              </a:lnSpc>
              <a:spcBef>
                <a:spcPts val="0"/>
              </a:spcBef>
              <a:spcAft>
                <a:spcPts val="0"/>
              </a:spcAft>
              <a:buSzPts val="2900"/>
              <a:buChar char="•"/>
            </a:pPr>
            <a:r>
              <a:rPr lang="en-US" sz="2900"/>
              <a:t>Band Cards - July 2025 </a:t>
            </a:r>
            <a:endParaRPr sz="2900"/>
          </a:p>
          <a:p>
            <a:pPr indent="0" lvl="0" marL="457200" rtl="0" algn="l">
              <a:lnSpc>
                <a:spcPct val="100000"/>
              </a:lnSpc>
              <a:spcBef>
                <a:spcPts val="0"/>
              </a:spcBef>
              <a:spcAft>
                <a:spcPts val="0"/>
              </a:spcAft>
              <a:buNone/>
            </a:pPr>
            <a:r>
              <a:rPr lang="en-US" sz="2200"/>
              <a:t>*Band Fee credits earned</a:t>
            </a:r>
            <a:endParaRPr sz="2900"/>
          </a:p>
          <a:p>
            <a:pPr indent="-463550" lvl="0" marL="457200" rtl="0" algn="l">
              <a:lnSpc>
                <a:spcPct val="100000"/>
              </a:lnSpc>
              <a:spcBef>
                <a:spcPts val="0"/>
              </a:spcBef>
              <a:spcAft>
                <a:spcPts val="0"/>
              </a:spcAft>
              <a:buSzPts val="3700"/>
              <a:buChar char="•"/>
            </a:pPr>
            <a:r>
              <a:rPr lang="en-US" sz="2900"/>
              <a:t>Home Football Games </a:t>
            </a:r>
            <a:endParaRPr sz="2900"/>
          </a:p>
          <a:p>
            <a:pPr indent="0" lvl="0" marL="457200" rtl="0" algn="l">
              <a:lnSpc>
                <a:spcPct val="100000"/>
              </a:lnSpc>
              <a:spcBef>
                <a:spcPts val="0"/>
              </a:spcBef>
              <a:spcAft>
                <a:spcPts val="0"/>
              </a:spcAft>
              <a:buNone/>
            </a:pPr>
            <a:r>
              <a:rPr lang="en-US" sz="2200"/>
              <a:t>(Visitor concessions, Krispy Kreme/Crumbl cookie sales,  50/50 raffles)</a:t>
            </a:r>
            <a:endParaRPr sz="2200"/>
          </a:p>
          <a:p>
            <a:pPr indent="-412750" lvl="0" marL="457200" rtl="0" algn="l">
              <a:lnSpc>
                <a:spcPct val="100000"/>
              </a:lnSpc>
              <a:spcBef>
                <a:spcPts val="0"/>
              </a:spcBef>
              <a:spcAft>
                <a:spcPts val="0"/>
              </a:spcAft>
              <a:buSzPts val="2900"/>
              <a:buChar char="•"/>
            </a:pPr>
            <a:r>
              <a:rPr lang="en-US" sz="2900"/>
              <a:t>Honey Baked Ham Gift Card - Winter and Spring </a:t>
            </a:r>
            <a:endParaRPr sz="2900"/>
          </a:p>
          <a:p>
            <a:pPr indent="-412750" lvl="0" marL="457200" rtl="0" algn="l">
              <a:lnSpc>
                <a:spcPct val="100000"/>
              </a:lnSpc>
              <a:spcBef>
                <a:spcPts val="0"/>
              </a:spcBef>
              <a:spcAft>
                <a:spcPts val="0"/>
              </a:spcAft>
              <a:buSzPts val="2900"/>
              <a:buChar char="•"/>
            </a:pPr>
            <a:r>
              <a:rPr lang="en-US" sz="2900"/>
              <a:t>Winter Arts Fest ‘Cookie Walk’ - Dec 2025</a:t>
            </a:r>
            <a:endParaRPr sz="2900"/>
          </a:p>
          <a:p>
            <a:pPr indent="-412750" lvl="0" marL="457200" rtl="0" algn="l">
              <a:lnSpc>
                <a:spcPct val="100000"/>
              </a:lnSpc>
              <a:spcBef>
                <a:spcPts val="0"/>
              </a:spcBef>
              <a:spcAft>
                <a:spcPts val="0"/>
              </a:spcAft>
              <a:buSzPts val="2900"/>
              <a:buChar char="•"/>
            </a:pPr>
            <a:r>
              <a:rPr lang="en-US" sz="2900"/>
              <a:t>Super Bowl Squares - January 2026</a:t>
            </a:r>
            <a:endParaRPr sz="2900"/>
          </a:p>
          <a:p>
            <a:pPr indent="-412750" lvl="0" marL="457200" rtl="0" algn="l">
              <a:lnSpc>
                <a:spcPct val="100000"/>
              </a:lnSpc>
              <a:spcBef>
                <a:spcPts val="0"/>
              </a:spcBef>
              <a:spcAft>
                <a:spcPts val="0"/>
              </a:spcAft>
              <a:buSzPts val="2900"/>
              <a:buChar char="•"/>
            </a:pPr>
            <a:r>
              <a:rPr lang="en-US" sz="2900"/>
              <a:t>Knight at the Races - March 2026</a:t>
            </a:r>
            <a:endParaRPr sz="2900"/>
          </a:p>
          <a:p>
            <a:pPr indent="-412750" lvl="0" marL="457200" rtl="0" algn="l">
              <a:lnSpc>
                <a:spcPct val="100000"/>
              </a:lnSpc>
              <a:spcBef>
                <a:spcPts val="0"/>
              </a:spcBef>
              <a:spcAft>
                <a:spcPts val="0"/>
              </a:spcAft>
              <a:buSzPts val="2900"/>
              <a:buChar char="•"/>
            </a:pPr>
            <a:r>
              <a:rPr lang="en-US" sz="2900"/>
              <a:t>Spring Band Calendar Fundraiser - Spring 2026</a:t>
            </a:r>
            <a:endParaRPr sz="2900"/>
          </a:p>
          <a:p>
            <a:pPr indent="0" lvl="0" marL="457200" rtl="0" algn="l">
              <a:lnSpc>
                <a:spcPct val="100000"/>
              </a:lnSpc>
              <a:spcBef>
                <a:spcPts val="0"/>
              </a:spcBef>
              <a:spcAft>
                <a:spcPts val="0"/>
              </a:spcAft>
              <a:buNone/>
            </a:pPr>
            <a:r>
              <a:rPr lang="en-US" sz="2200"/>
              <a:t>*Band Fee credits earned</a:t>
            </a:r>
            <a:endParaRPr sz="2900"/>
          </a:p>
          <a:p>
            <a:pPr indent="0" lvl="0" marL="0" rtl="0" algn="l">
              <a:spcBef>
                <a:spcPts val="640"/>
              </a:spcBef>
              <a:spcAft>
                <a:spcPts val="0"/>
              </a:spcAft>
              <a:buNone/>
            </a:pPr>
            <a:r>
              <a:t/>
            </a:r>
            <a:endParaRPr sz="2900"/>
          </a:p>
        </p:txBody>
      </p:sp>
      <p:sp>
        <p:nvSpPr>
          <p:cNvPr id="405" name="Google Shape;405;p47"/>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8"/>
          <p:cNvSpPr txBox="1"/>
          <p:nvPr>
            <p:ph type="title"/>
          </p:nvPr>
        </p:nvSpPr>
        <p:spPr>
          <a:xfrm>
            <a:off x="381000" y="230196"/>
            <a:ext cx="8382000" cy="768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639D6D"/>
              </a:buClr>
              <a:buSzPts val="4800"/>
              <a:buFont typeface="Calibri"/>
              <a:buNone/>
            </a:pPr>
            <a:r>
              <a:rPr b="1" lang="en-US">
                <a:solidFill>
                  <a:srgbClr val="639D6D"/>
                </a:solidFill>
              </a:rPr>
              <a:t>Band Fees and Financials</a:t>
            </a:r>
            <a:endParaRPr sz="3200"/>
          </a:p>
        </p:txBody>
      </p:sp>
      <p:sp>
        <p:nvSpPr>
          <p:cNvPr id="412" name="Google Shape;412;p48"/>
          <p:cNvSpPr/>
          <p:nvPr/>
        </p:nvSpPr>
        <p:spPr>
          <a:xfrm>
            <a:off x="5836188" y="5128550"/>
            <a:ext cx="2886300" cy="1431000"/>
          </a:xfrm>
          <a:prstGeom prst="rect">
            <a:avLst/>
          </a:prstGeom>
          <a:gradFill>
            <a:gsLst>
              <a:gs pos="0">
                <a:srgbClr val="956700"/>
              </a:gs>
              <a:gs pos="50000">
                <a:srgbClr val="EEA400"/>
              </a:gs>
              <a:gs pos="70000">
                <a:srgbClr val="FFB400"/>
              </a:gs>
              <a:gs pos="100000">
                <a:srgbClr val="FFD708"/>
              </a:gs>
            </a:gsLst>
            <a:lin ang="16200038" scaled="0"/>
          </a:gradFill>
          <a:ln>
            <a:noFill/>
          </a:ln>
          <a:effectLst>
            <a:outerShdw blurRad="63500" rotWithShape="0" dir="5400000" dist="38100">
              <a:srgbClr val="000000">
                <a:alpha val="4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1600" u="none" cap="none" strike="noStrike">
                <a:solidFill>
                  <a:schemeClr val="dk1"/>
                </a:solidFill>
                <a:latin typeface="Quattrocento Sans"/>
                <a:ea typeface="Quattrocento Sans"/>
                <a:cs typeface="Quattrocento Sans"/>
                <a:sym typeface="Quattrocento Sans"/>
              </a:rPr>
              <a:t>Other </a:t>
            </a:r>
            <a:r>
              <a:rPr b="1" lang="en-US" sz="1600">
                <a:solidFill>
                  <a:schemeClr val="dk1"/>
                </a:solidFill>
                <a:latin typeface="Quattrocento Sans"/>
                <a:ea typeface="Quattrocento Sans"/>
                <a:cs typeface="Quattrocento Sans"/>
                <a:sym typeface="Quattrocento Sans"/>
              </a:rPr>
              <a:t>Potential/Optional</a:t>
            </a:r>
            <a:r>
              <a:rPr b="1" i="0" lang="en-US" sz="1600" u="none" cap="none" strike="noStrike">
                <a:solidFill>
                  <a:schemeClr val="dk1"/>
                </a:solidFill>
                <a:latin typeface="Quattrocento Sans"/>
                <a:ea typeface="Quattrocento Sans"/>
                <a:cs typeface="Quattrocento Sans"/>
                <a:sym typeface="Quattrocento Sans"/>
              </a:rPr>
              <a:t> Costs: </a:t>
            </a:r>
            <a:r>
              <a:rPr b="0" i="0" lang="en-US" sz="1600" u="none" cap="none" strike="noStrike">
                <a:solidFill>
                  <a:schemeClr val="dk1"/>
                </a:solidFill>
                <a:latin typeface="Quattrocento Sans"/>
                <a:ea typeface="Quattrocento Sans"/>
                <a:cs typeface="Quattrocento Sans"/>
                <a:sym typeface="Quattrocento Sans"/>
              </a:rPr>
              <a:t>Concessions (football games</a:t>
            </a:r>
            <a:r>
              <a:rPr lang="en-US" sz="1600">
                <a:solidFill>
                  <a:schemeClr val="dk1"/>
                </a:solidFill>
                <a:latin typeface="Quattrocento Sans"/>
                <a:ea typeface="Quattrocento Sans"/>
                <a:cs typeface="Quattrocento Sans"/>
                <a:sym typeface="Quattrocento Sans"/>
              </a:rPr>
              <a:t>/</a:t>
            </a:r>
            <a:r>
              <a:rPr b="0" i="0" lang="en-US" sz="1600" u="none" cap="none" strike="noStrike">
                <a:solidFill>
                  <a:schemeClr val="dk1"/>
                </a:solidFill>
                <a:latin typeface="Quattrocento Sans"/>
                <a:ea typeface="Quattrocento Sans"/>
                <a:cs typeface="Quattrocento Sans"/>
                <a:sym typeface="Quattrocento Sans"/>
              </a:rPr>
              <a:t>OMEA </a:t>
            </a:r>
            <a:r>
              <a:rPr lang="en-US" sz="1600">
                <a:solidFill>
                  <a:schemeClr val="dk1"/>
                </a:solidFill>
                <a:latin typeface="Quattrocento Sans"/>
                <a:ea typeface="Quattrocento Sans"/>
                <a:cs typeface="Quattrocento Sans"/>
                <a:sym typeface="Quattrocento Sans"/>
              </a:rPr>
              <a:t>competitions</a:t>
            </a:r>
            <a:r>
              <a:rPr b="0" i="0" lang="en-US" sz="1600" u="none" cap="none" strike="noStrike">
                <a:solidFill>
                  <a:schemeClr val="dk1"/>
                </a:solidFill>
                <a:latin typeface="Quattrocento Sans"/>
                <a:ea typeface="Quattrocento Sans"/>
                <a:cs typeface="Quattrocento Sans"/>
                <a:sym typeface="Quattrocento Sans"/>
              </a:rPr>
              <a:t>)</a:t>
            </a:r>
            <a:r>
              <a:rPr lang="en-US" sz="1600">
                <a:solidFill>
                  <a:schemeClr val="dk1"/>
                </a:solidFill>
                <a:latin typeface="Quattrocento Sans"/>
                <a:ea typeface="Quattrocento Sans"/>
                <a:cs typeface="Quattrocento Sans"/>
                <a:sym typeface="Quattrocento Sans"/>
              </a:rPr>
              <a:t>, </a:t>
            </a:r>
            <a:r>
              <a:rPr b="0" i="0" lang="en-US" sz="1600" u="none" cap="none" strike="noStrike">
                <a:solidFill>
                  <a:schemeClr val="dk1"/>
                </a:solidFill>
                <a:latin typeface="Quattrocento Sans"/>
                <a:ea typeface="Quattrocento Sans"/>
                <a:cs typeface="Quattrocento Sans"/>
                <a:sym typeface="Quattrocento Sans"/>
              </a:rPr>
              <a:t>Picture</a:t>
            </a:r>
            <a:r>
              <a:rPr lang="en-US" sz="1600">
                <a:solidFill>
                  <a:schemeClr val="dk1"/>
                </a:solidFill>
                <a:latin typeface="Quattrocento Sans"/>
                <a:ea typeface="Quattrocento Sans"/>
                <a:cs typeface="Quattrocento Sans"/>
                <a:sym typeface="Quattrocento Sans"/>
              </a:rPr>
              <a:t> Day,</a:t>
            </a:r>
            <a:r>
              <a:rPr b="0" i="0" lang="en-US" sz="1600" u="none" cap="none" strike="noStrike">
                <a:solidFill>
                  <a:schemeClr val="dk1"/>
                </a:solidFill>
                <a:latin typeface="Quattrocento Sans"/>
                <a:ea typeface="Quattrocento Sans"/>
                <a:cs typeface="Quattrocento Sans"/>
                <a:sym typeface="Quattrocento Sans"/>
              </a:rPr>
              <a:t> and Spiritw</a:t>
            </a:r>
            <a:r>
              <a:rPr lang="en-US" sz="1600">
                <a:solidFill>
                  <a:schemeClr val="dk1"/>
                </a:solidFill>
                <a:latin typeface="Quattrocento Sans"/>
                <a:ea typeface="Quattrocento Sans"/>
                <a:cs typeface="Quattrocento Sans"/>
                <a:sym typeface="Quattrocento Sans"/>
              </a:rPr>
              <a:t>ear</a:t>
            </a:r>
            <a:endParaRPr sz="1600"/>
          </a:p>
        </p:txBody>
      </p:sp>
      <p:sp>
        <p:nvSpPr>
          <p:cNvPr id="413" name="Google Shape;413;p4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aphicFrame>
        <p:nvGraphicFramePr>
          <p:cNvPr id="414" name="Google Shape;414;p48"/>
          <p:cNvGraphicFramePr/>
          <p:nvPr/>
        </p:nvGraphicFramePr>
        <p:xfrm>
          <a:off x="1145000" y="2852450"/>
          <a:ext cx="3000000" cy="3000000"/>
        </p:xfrm>
        <a:graphic>
          <a:graphicData uri="http://schemas.openxmlformats.org/drawingml/2006/table">
            <a:tbl>
              <a:tblPr>
                <a:noFill/>
                <a:tableStyleId>{1F55AFDE-F167-4800-B902-6793F6DA07AA}</a:tableStyleId>
              </a:tblPr>
              <a:tblGrid>
                <a:gridCol w="1345050"/>
                <a:gridCol w="2215650"/>
                <a:gridCol w="1130500"/>
                <a:gridCol w="2439075"/>
              </a:tblGrid>
              <a:tr h="304750">
                <a:tc>
                  <a:txBody>
                    <a:bodyPr/>
                    <a:lstStyle/>
                    <a:p>
                      <a:pPr indent="0" lvl="0" marL="0" rtl="0" algn="ctr">
                        <a:spcBef>
                          <a:spcPts val="0"/>
                        </a:spcBef>
                        <a:spcAft>
                          <a:spcPts val="0"/>
                        </a:spcAft>
                        <a:buNone/>
                      </a:pPr>
                      <a:r>
                        <a:rPr lang="en-US">
                          <a:solidFill>
                            <a:srgbClr val="FFFFFF"/>
                          </a:solidFill>
                        </a:rPr>
                        <a:t>Date Due</a:t>
                      </a:r>
                      <a:endParaRPr>
                        <a:solidFill>
                          <a:srgbClr val="FFFFFF"/>
                        </a:solidFill>
                      </a:endParaRPr>
                    </a:p>
                  </a:txBody>
                  <a:tcPr marT="45700" marB="45700" marR="91425" marL="91425">
                    <a:lnL cap="flat" cmpd="sng" w="9525">
                      <a:solidFill>
                        <a:srgbClr val="1F7335"/>
                      </a:solidFill>
                      <a:prstDash val="solid"/>
                      <a:round/>
                      <a:headEnd len="sm" w="sm" type="none"/>
                      <a:tailEnd len="sm" w="sm" type="none"/>
                    </a:lnL>
                    <a:lnR cap="flat" cmpd="sng" w="9525">
                      <a:solidFill>
                        <a:srgbClr val="1F7335"/>
                      </a:solidFill>
                      <a:prstDash val="solid"/>
                      <a:round/>
                      <a:headEnd len="sm" w="sm" type="none"/>
                      <a:tailEnd len="sm" w="sm" type="none"/>
                    </a:lnR>
                    <a:lnT cap="flat" cmpd="sng" w="9525">
                      <a:solidFill>
                        <a:srgbClr val="1F7335"/>
                      </a:solidFill>
                      <a:prstDash val="solid"/>
                      <a:round/>
                      <a:headEnd len="sm" w="sm" type="none"/>
                      <a:tailEnd len="sm" w="sm" type="none"/>
                    </a:lnT>
                    <a:lnB cap="flat" cmpd="sng" w="9525">
                      <a:solidFill>
                        <a:srgbClr val="1F7335"/>
                      </a:solidFill>
                      <a:prstDash val="solid"/>
                      <a:round/>
                      <a:headEnd len="sm" w="sm" type="none"/>
                      <a:tailEnd len="sm" w="sm" type="none"/>
                    </a:lnB>
                    <a:solidFill>
                      <a:srgbClr val="1F7335"/>
                    </a:solidFill>
                  </a:tcPr>
                </a:tc>
                <a:tc>
                  <a:txBody>
                    <a:bodyPr/>
                    <a:lstStyle/>
                    <a:p>
                      <a:pPr indent="0" lvl="0" marL="0" rtl="0" algn="ctr">
                        <a:spcBef>
                          <a:spcPts val="0"/>
                        </a:spcBef>
                        <a:spcAft>
                          <a:spcPts val="0"/>
                        </a:spcAft>
                        <a:buNone/>
                      </a:pPr>
                      <a:r>
                        <a:rPr lang="en-US">
                          <a:solidFill>
                            <a:srgbClr val="FFFFFF"/>
                          </a:solidFill>
                        </a:rPr>
                        <a:t>Description</a:t>
                      </a:r>
                      <a:endParaRPr>
                        <a:solidFill>
                          <a:srgbClr val="FFFFFF"/>
                        </a:solidFill>
                      </a:endParaRPr>
                    </a:p>
                  </a:txBody>
                  <a:tcPr marT="45700" marB="45700" marR="91425" marL="91425">
                    <a:lnL cap="flat" cmpd="sng" w="9525">
                      <a:solidFill>
                        <a:srgbClr val="1F7335"/>
                      </a:solidFill>
                      <a:prstDash val="solid"/>
                      <a:round/>
                      <a:headEnd len="sm" w="sm" type="none"/>
                      <a:tailEnd len="sm" w="sm" type="none"/>
                    </a:lnL>
                    <a:lnR cap="flat" cmpd="sng" w="9525">
                      <a:solidFill>
                        <a:srgbClr val="1F7335"/>
                      </a:solidFill>
                      <a:prstDash val="solid"/>
                      <a:round/>
                      <a:headEnd len="sm" w="sm" type="none"/>
                      <a:tailEnd len="sm" w="sm" type="none"/>
                    </a:lnR>
                    <a:lnT cap="flat" cmpd="sng" w="9525">
                      <a:solidFill>
                        <a:srgbClr val="1F7335"/>
                      </a:solidFill>
                      <a:prstDash val="solid"/>
                      <a:round/>
                      <a:headEnd len="sm" w="sm" type="none"/>
                      <a:tailEnd len="sm" w="sm" type="none"/>
                    </a:lnT>
                    <a:lnB cap="flat" cmpd="sng" w="9525">
                      <a:solidFill>
                        <a:srgbClr val="1F7335"/>
                      </a:solidFill>
                      <a:prstDash val="solid"/>
                      <a:round/>
                      <a:headEnd len="sm" w="sm" type="none"/>
                      <a:tailEnd len="sm" w="sm" type="none"/>
                    </a:lnB>
                    <a:solidFill>
                      <a:srgbClr val="1F7335"/>
                    </a:solidFill>
                  </a:tcPr>
                </a:tc>
                <a:tc>
                  <a:txBody>
                    <a:bodyPr/>
                    <a:lstStyle/>
                    <a:p>
                      <a:pPr indent="0" lvl="0" marL="0" rtl="0" algn="ctr">
                        <a:spcBef>
                          <a:spcPts val="0"/>
                        </a:spcBef>
                        <a:spcAft>
                          <a:spcPts val="0"/>
                        </a:spcAft>
                        <a:buNone/>
                      </a:pPr>
                      <a:r>
                        <a:rPr lang="en-US">
                          <a:solidFill>
                            <a:srgbClr val="FFFFFF"/>
                          </a:solidFill>
                        </a:rPr>
                        <a:t>Amount</a:t>
                      </a:r>
                      <a:endParaRPr>
                        <a:solidFill>
                          <a:srgbClr val="FFFFFF"/>
                        </a:solidFill>
                      </a:endParaRPr>
                    </a:p>
                  </a:txBody>
                  <a:tcPr marT="45700" marB="45700" marR="91425" marL="91425">
                    <a:lnL cap="flat" cmpd="sng" w="9525">
                      <a:solidFill>
                        <a:srgbClr val="1F7335"/>
                      </a:solidFill>
                      <a:prstDash val="solid"/>
                      <a:round/>
                      <a:headEnd len="sm" w="sm" type="none"/>
                      <a:tailEnd len="sm" w="sm" type="none"/>
                    </a:lnL>
                    <a:lnR cap="flat" cmpd="sng" w="9525">
                      <a:solidFill>
                        <a:srgbClr val="1F7335"/>
                      </a:solidFill>
                      <a:prstDash val="solid"/>
                      <a:round/>
                      <a:headEnd len="sm" w="sm" type="none"/>
                      <a:tailEnd len="sm" w="sm" type="none"/>
                    </a:lnR>
                    <a:lnT cap="flat" cmpd="sng" w="9525">
                      <a:solidFill>
                        <a:srgbClr val="1F7335"/>
                      </a:solidFill>
                      <a:prstDash val="solid"/>
                      <a:round/>
                      <a:headEnd len="sm" w="sm" type="none"/>
                      <a:tailEnd len="sm" w="sm" type="none"/>
                    </a:lnT>
                    <a:lnB cap="flat" cmpd="sng" w="9525">
                      <a:solidFill>
                        <a:srgbClr val="1F7335"/>
                      </a:solidFill>
                      <a:prstDash val="solid"/>
                      <a:round/>
                      <a:headEnd len="sm" w="sm" type="none"/>
                      <a:tailEnd len="sm" w="sm" type="none"/>
                    </a:lnB>
                    <a:solidFill>
                      <a:srgbClr val="1F7335"/>
                    </a:solidFill>
                  </a:tcPr>
                </a:tc>
                <a:tc>
                  <a:txBody>
                    <a:bodyPr/>
                    <a:lstStyle/>
                    <a:p>
                      <a:pPr indent="0" lvl="0" marL="0" rtl="0" algn="ctr">
                        <a:spcBef>
                          <a:spcPts val="0"/>
                        </a:spcBef>
                        <a:spcAft>
                          <a:spcPts val="0"/>
                        </a:spcAft>
                        <a:buNone/>
                      </a:pPr>
                      <a:r>
                        <a:rPr lang="en-US">
                          <a:solidFill>
                            <a:srgbClr val="FFFFFF"/>
                          </a:solidFill>
                        </a:rPr>
                        <a:t>Applies to</a:t>
                      </a:r>
                      <a:endParaRPr>
                        <a:solidFill>
                          <a:srgbClr val="FFFFFF"/>
                        </a:solidFill>
                      </a:endParaRPr>
                    </a:p>
                  </a:txBody>
                  <a:tcPr marT="45700" marB="45700" marR="91425" marL="91425">
                    <a:lnL cap="flat" cmpd="sng" w="9525">
                      <a:solidFill>
                        <a:srgbClr val="1F7335"/>
                      </a:solidFill>
                      <a:prstDash val="solid"/>
                      <a:round/>
                      <a:headEnd len="sm" w="sm" type="none"/>
                      <a:tailEnd len="sm" w="sm" type="none"/>
                    </a:lnL>
                    <a:lnR cap="flat" cmpd="sng" w="9525">
                      <a:solidFill>
                        <a:srgbClr val="1F7335"/>
                      </a:solidFill>
                      <a:prstDash val="solid"/>
                      <a:round/>
                      <a:headEnd len="sm" w="sm" type="none"/>
                      <a:tailEnd len="sm" w="sm" type="none"/>
                    </a:lnR>
                    <a:lnT cap="flat" cmpd="sng" w="9525">
                      <a:solidFill>
                        <a:srgbClr val="1F7335"/>
                      </a:solidFill>
                      <a:prstDash val="solid"/>
                      <a:round/>
                      <a:headEnd len="sm" w="sm" type="none"/>
                      <a:tailEnd len="sm" w="sm" type="none"/>
                    </a:lnT>
                    <a:lnB cap="flat" cmpd="sng" w="9525">
                      <a:solidFill>
                        <a:srgbClr val="1F7335"/>
                      </a:solidFill>
                      <a:prstDash val="solid"/>
                      <a:round/>
                      <a:headEnd len="sm" w="sm" type="none"/>
                      <a:tailEnd len="sm" w="sm" type="none"/>
                    </a:lnB>
                    <a:solidFill>
                      <a:srgbClr val="1F7335"/>
                    </a:solidFill>
                  </a:tcPr>
                </a:tc>
              </a:tr>
              <a:tr h="304750">
                <a:tc>
                  <a:txBody>
                    <a:bodyPr/>
                    <a:lstStyle/>
                    <a:p>
                      <a:pPr indent="0" lvl="0" marL="0" rtl="0" algn="l">
                        <a:spcBef>
                          <a:spcPts val="0"/>
                        </a:spcBef>
                        <a:spcAft>
                          <a:spcPts val="0"/>
                        </a:spcAft>
                        <a:buNone/>
                      </a:pPr>
                      <a:r>
                        <a:rPr lang="en-US"/>
                        <a:t>May 15, 2025</a:t>
                      </a:r>
                      <a:endParaRPr/>
                    </a:p>
                  </a:txBody>
                  <a:tcPr marT="45700" marB="45700" marR="91425" marL="91425">
                    <a:lnL cap="flat" cmpd="sng" w="9525">
                      <a:solidFill>
                        <a:srgbClr val="1F7335"/>
                      </a:solidFill>
                      <a:prstDash val="solid"/>
                      <a:round/>
                      <a:headEnd len="sm" w="sm" type="none"/>
                      <a:tailEnd len="sm" w="sm" type="none"/>
                    </a:lnL>
                    <a:lnR cap="flat" cmpd="sng" w="9525">
                      <a:solidFill>
                        <a:srgbClr val="1F7335"/>
                      </a:solidFill>
                      <a:prstDash val="solid"/>
                      <a:round/>
                      <a:headEnd len="sm" w="sm" type="none"/>
                      <a:tailEnd len="sm" w="sm" type="none"/>
                    </a:lnR>
                    <a:lnT cap="flat" cmpd="sng" w="9525">
                      <a:solidFill>
                        <a:srgbClr val="1F7335"/>
                      </a:solidFill>
                      <a:prstDash val="solid"/>
                      <a:round/>
                      <a:headEnd len="sm" w="sm" type="none"/>
                      <a:tailEnd len="sm" w="sm" type="none"/>
                    </a:lnT>
                    <a:lnB cap="flat" cmpd="sng" w="9525">
                      <a:solidFill>
                        <a:srgbClr val="1F7335"/>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US">
                          <a:solidFill>
                            <a:srgbClr val="000000"/>
                          </a:solidFill>
                        </a:rPr>
                        <a:t>Band Fee Installment #</a:t>
                      </a:r>
                      <a:r>
                        <a:rPr lang="en-US"/>
                        <a:t>1</a:t>
                      </a:r>
                      <a:endParaRPr>
                        <a:solidFill>
                          <a:srgbClr val="000000"/>
                        </a:solidFill>
                      </a:endParaRPr>
                    </a:p>
                  </a:txBody>
                  <a:tcPr marT="45700" marB="45700" marR="91425" marL="91425">
                    <a:lnL cap="flat" cmpd="sng" w="9525">
                      <a:solidFill>
                        <a:srgbClr val="1F7335"/>
                      </a:solidFill>
                      <a:prstDash val="solid"/>
                      <a:round/>
                      <a:headEnd len="sm" w="sm" type="none"/>
                      <a:tailEnd len="sm" w="sm" type="none"/>
                    </a:lnL>
                    <a:lnR cap="flat" cmpd="sng" w="9525">
                      <a:solidFill>
                        <a:srgbClr val="1F7335"/>
                      </a:solidFill>
                      <a:prstDash val="solid"/>
                      <a:round/>
                      <a:headEnd len="sm" w="sm" type="none"/>
                      <a:tailEnd len="sm" w="sm" type="none"/>
                    </a:lnR>
                    <a:lnT cap="flat" cmpd="sng" w="9525">
                      <a:solidFill>
                        <a:srgbClr val="1F7335"/>
                      </a:solidFill>
                      <a:prstDash val="solid"/>
                      <a:round/>
                      <a:headEnd len="sm" w="sm" type="none"/>
                      <a:tailEnd len="sm" w="sm" type="none"/>
                    </a:lnT>
                    <a:lnB cap="flat" cmpd="sng" w="9525">
                      <a:solidFill>
                        <a:srgbClr val="1F7335"/>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US">
                          <a:solidFill>
                            <a:srgbClr val="000000"/>
                          </a:solidFill>
                        </a:rPr>
                        <a:t>$175</a:t>
                      </a:r>
                      <a:endParaRPr>
                        <a:solidFill>
                          <a:srgbClr val="000000"/>
                        </a:solidFill>
                      </a:endParaRPr>
                    </a:p>
                  </a:txBody>
                  <a:tcPr marT="45700" marB="45700" marR="91425" marL="91425">
                    <a:lnL cap="flat" cmpd="sng" w="9525">
                      <a:solidFill>
                        <a:srgbClr val="1F7335"/>
                      </a:solidFill>
                      <a:prstDash val="solid"/>
                      <a:round/>
                      <a:headEnd len="sm" w="sm" type="none"/>
                      <a:tailEnd len="sm" w="sm" type="none"/>
                    </a:lnL>
                    <a:lnR cap="flat" cmpd="sng" w="9525">
                      <a:solidFill>
                        <a:srgbClr val="1F7335"/>
                      </a:solidFill>
                      <a:prstDash val="solid"/>
                      <a:round/>
                      <a:headEnd len="sm" w="sm" type="none"/>
                      <a:tailEnd len="sm" w="sm" type="none"/>
                    </a:lnR>
                    <a:lnT cap="flat" cmpd="sng" w="9525">
                      <a:solidFill>
                        <a:srgbClr val="1F7335"/>
                      </a:solidFill>
                      <a:prstDash val="solid"/>
                      <a:round/>
                      <a:headEnd len="sm" w="sm" type="none"/>
                      <a:tailEnd len="sm" w="sm" type="none"/>
                    </a:lnT>
                    <a:lnB cap="flat" cmpd="sng" w="9525">
                      <a:solidFill>
                        <a:srgbClr val="1F7335"/>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US"/>
                        <a:t>All students</a:t>
                      </a:r>
                      <a:endParaRPr/>
                    </a:p>
                  </a:txBody>
                  <a:tcPr marT="45700" marB="45700" marR="91425" marL="91425">
                    <a:lnL cap="flat" cmpd="sng" w="9525">
                      <a:solidFill>
                        <a:srgbClr val="1F7335"/>
                      </a:solidFill>
                      <a:prstDash val="solid"/>
                      <a:round/>
                      <a:headEnd len="sm" w="sm" type="none"/>
                      <a:tailEnd len="sm" w="sm" type="none"/>
                    </a:lnL>
                    <a:lnR cap="flat" cmpd="sng" w="9525">
                      <a:solidFill>
                        <a:srgbClr val="1F7335"/>
                      </a:solidFill>
                      <a:prstDash val="solid"/>
                      <a:round/>
                      <a:headEnd len="sm" w="sm" type="none"/>
                      <a:tailEnd len="sm" w="sm" type="none"/>
                    </a:lnR>
                    <a:lnT cap="flat" cmpd="sng" w="9525">
                      <a:solidFill>
                        <a:srgbClr val="1F7335"/>
                      </a:solidFill>
                      <a:prstDash val="solid"/>
                      <a:round/>
                      <a:headEnd len="sm" w="sm" type="none"/>
                      <a:tailEnd len="sm" w="sm" type="none"/>
                    </a:lnT>
                    <a:lnB cap="flat" cmpd="sng" w="9525">
                      <a:solidFill>
                        <a:srgbClr val="1F7335"/>
                      </a:solidFill>
                      <a:prstDash val="solid"/>
                      <a:round/>
                      <a:headEnd len="sm" w="sm" type="none"/>
                      <a:tailEnd len="sm" w="sm" type="none"/>
                    </a:lnB>
                    <a:solidFill>
                      <a:srgbClr val="FFFFFF"/>
                    </a:solidFill>
                  </a:tcPr>
                </a:tc>
              </a:tr>
              <a:tr h="304750">
                <a:tc>
                  <a:txBody>
                    <a:bodyPr/>
                    <a:lstStyle/>
                    <a:p>
                      <a:pPr indent="0" lvl="0" marL="0" rtl="0" algn="l">
                        <a:spcBef>
                          <a:spcPts val="0"/>
                        </a:spcBef>
                        <a:spcAft>
                          <a:spcPts val="0"/>
                        </a:spcAft>
                        <a:buNone/>
                      </a:pPr>
                      <a:r>
                        <a:rPr lang="en-US"/>
                        <a:t>Jun 1, 2025</a:t>
                      </a:r>
                      <a:endParaRPr/>
                    </a:p>
                  </a:txBody>
                  <a:tcPr marT="45700" marB="45700" marR="91425" marL="91425">
                    <a:lnL cap="flat" cmpd="sng" w="9525">
                      <a:solidFill>
                        <a:srgbClr val="1F7335"/>
                      </a:solidFill>
                      <a:prstDash val="solid"/>
                      <a:round/>
                      <a:headEnd len="sm" w="sm" type="none"/>
                      <a:tailEnd len="sm" w="sm" type="none"/>
                    </a:lnL>
                    <a:lnR cap="flat" cmpd="sng" w="9525">
                      <a:solidFill>
                        <a:srgbClr val="1F7335"/>
                      </a:solidFill>
                      <a:prstDash val="solid"/>
                      <a:round/>
                      <a:headEnd len="sm" w="sm" type="none"/>
                      <a:tailEnd len="sm" w="sm" type="none"/>
                    </a:lnR>
                    <a:lnT cap="flat" cmpd="sng" w="9525">
                      <a:solidFill>
                        <a:srgbClr val="1F7335"/>
                      </a:solidFill>
                      <a:prstDash val="solid"/>
                      <a:round/>
                      <a:headEnd len="sm" w="sm" type="none"/>
                      <a:tailEnd len="sm" w="sm" type="none"/>
                    </a:lnT>
                    <a:lnB cap="flat" cmpd="sng" w="9525">
                      <a:solidFill>
                        <a:srgbClr val="1F7335"/>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US">
                          <a:solidFill>
                            <a:srgbClr val="000000"/>
                          </a:solidFill>
                        </a:rPr>
                        <a:t>Band Fee Installment #</a:t>
                      </a:r>
                      <a:r>
                        <a:rPr lang="en-US"/>
                        <a:t>2</a:t>
                      </a:r>
                      <a:endParaRPr>
                        <a:solidFill>
                          <a:srgbClr val="000000"/>
                        </a:solidFill>
                      </a:endParaRPr>
                    </a:p>
                  </a:txBody>
                  <a:tcPr marT="45700" marB="45700" marR="91425" marL="91425">
                    <a:lnL cap="flat" cmpd="sng" w="9525">
                      <a:solidFill>
                        <a:srgbClr val="1F7335"/>
                      </a:solidFill>
                      <a:prstDash val="solid"/>
                      <a:round/>
                      <a:headEnd len="sm" w="sm" type="none"/>
                      <a:tailEnd len="sm" w="sm" type="none"/>
                    </a:lnL>
                    <a:lnR cap="flat" cmpd="sng" w="9525">
                      <a:solidFill>
                        <a:srgbClr val="1F7335"/>
                      </a:solidFill>
                      <a:prstDash val="solid"/>
                      <a:round/>
                      <a:headEnd len="sm" w="sm" type="none"/>
                      <a:tailEnd len="sm" w="sm" type="none"/>
                    </a:lnR>
                    <a:lnT cap="flat" cmpd="sng" w="9525">
                      <a:solidFill>
                        <a:srgbClr val="1F7335"/>
                      </a:solidFill>
                      <a:prstDash val="solid"/>
                      <a:round/>
                      <a:headEnd len="sm" w="sm" type="none"/>
                      <a:tailEnd len="sm" w="sm" type="none"/>
                    </a:lnT>
                    <a:lnB cap="flat" cmpd="sng" w="9525">
                      <a:solidFill>
                        <a:srgbClr val="1F7335"/>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US">
                          <a:solidFill>
                            <a:srgbClr val="000000"/>
                          </a:solidFill>
                        </a:rPr>
                        <a:t>$175</a:t>
                      </a:r>
                      <a:endParaRPr>
                        <a:solidFill>
                          <a:srgbClr val="000000"/>
                        </a:solidFill>
                      </a:endParaRPr>
                    </a:p>
                  </a:txBody>
                  <a:tcPr marT="45700" marB="45700" marR="91425" marL="91425">
                    <a:lnL cap="flat" cmpd="sng" w="9525">
                      <a:solidFill>
                        <a:srgbClr val="1F7335"/>
                      </a:solidFill>
                      <a:prstDash val="solid"/>
                      <a:round/>
                      <a:headEnd len="sm" w="sm" type="none"/>
                      <a:tailEnd len="sm" w="sm" type="none"/>
                    </a:lnL>
                    <a:lnR cap="flat" cmpd="sng" w="9525">
                      <a:solidFill>
                        <a:srgbClr val="1F7335"/>
                      </a:solidFill>
                      <a:prstDash val="solid"/>
                      <a:round/>
                      <a:headEnd len="sm" w="sm" type="none"/>
                      <a:tailEnd len="sm" w="sm" type="none"/>
                    </a:lnR>
                    <a:lnT cap="flat" cmpd="sng" w="9525">
                      <a:solidFill>
                        <a:srgbClr val="1F7335"/>
                      </a:solidFill>
                      <a:prstDash val="solid"/>
                      <a:round/>
                      <a:headEnd len="sm" w="sm" type="none"/>
                      <a:tailEnd len="sm" w="sm" type="none"/>
                    </a:lnT>
                    <a:lnB cap="flat" cmpd="sng" w="9525">
                      <a:solidFill>
                        <a:srgbClr val="1F7335"/>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US"/>
                        <a:t>All students</a:t>
                      </a:r>
                      <a:endParaRPr/>
                    </a:p>
                  </a:txBody>
                  <a:tcPr marT="45700" marB="45700" marR="91425" marL="91425">
                    <a:lnL cap="flat" cmpd="sng" w="9525">
                      <a:solidFill>
                        <a:srgbClr val="1F7335"/>
                      </a:solidFill>
                      <a:prstDash val="solid"/>
                      <a:round/>
                      <a:headEnd len="sm" w="sm" type="none"/>
                      <a:tailEnd len="sm" w="sm" type="none"/>
                    </a:lnL>
                    <a:lnR cap="flat" cmpd="sng" w="9525">
                      <a:solidFill>
                        <a:srgbClr val="1F7335"/>
                      </a:solidFill>
                      <a:prstDash val="solid"/>
                      <a:round/>
                      <a:headEnd len="sm" w="sm" type="none"/>
                      <a:tailEnd len="sm" w="sm" type="none"/>
                    </a:lnR>
                    <a:lnT cap="flat" cmpd="sng" w="9525">
                      <a:solidFill>
                        <a:srgbClr val="1F7335"/>
                      </a:solidFill>
                      <a:prstDash val="solid"/>
                      <a:round/>
                      <a:headEnd len="sm" w="sm" type="none"/>
                      <a:tailEnd len="sm" w="sm" type="none"/>
                    </a:lnT>
                    <a:lnB cap="flat" cmpd="sng" w="9525">
                      <a:solidFill>
                        <a:srgbClr val="1F7335"/>
                      </a:solidFill>
                      <a:prstDash val="solid"/>
                      <a:round/>
                      <a:headEnd len="sm" w="sm" type="none"/>
                      <a:tailEnd len="sm" w="sm" type="none"/>
                    </a:lnB>
                    <a:solidFill>
                      <a:srgbClr val="FFFFFF"/>
                    </a:solidFill>
                  </a:tcPr>
                </a:tc>
              </a:tr>
              <a:tr h="304750">
                <a:tc>
                  <a:txBody>
                    <a:bodyPr/>
                    <a:lstStyle/>
                    <a:p>
                      <a:pPr indent="0" lvl="0" marL="0" rtl="0" algn="l">
                        <a:spcBef>
                          <a:spcPts val="0"/>
                        </a:spcBef>
                        <a:spcAft>
                          <a:spcPts val="0"/>
                        </a:spcAft>
                        <a:buNone/>
                      </a:pPr>
                      <a:r>
                        <a:rPr lang="en-US"/>
                        <a:t>Jul 1, 2025</a:t>
                      </a:r>
                      <a:endParaRPr/>
                    </a:p>
                  </a:txBody>
                  <a:tcPr marT="45700" marB="45700" marR="91425" marL="91425">
                    <a:lnL cap="flat" cmpd="sng" w="9525">
                      <a:solidFill>
                        <a:srgbClr val="1F7335"/>
                      </a:solidFill>
                      <a:prstDash val="solid"/>
                      <a:round/>
                      <a:headEnd len="sm" w="sm" type="none"/>
                      <a:tailEnd len="sm" w="sm" type="none"/>
                    </a:lnL>
                    <a:lnR cap="flat" cmpd="sng" w="9525">
                      <a:solidFill>
                        <a:srgbClr val="1F7335"/>
                      </a:solidFill>
                      <a:prstDash val="solid"/>
                      <a:round/>
                      <a:headEnd len="sm" w="sm" type="none"/>
                      <a:tailEnd len="sm" w="sm" type="none"/>
                    </a:lnR>
                    <a:lnT cap="flat" cmpd="sng" w="9525">
                      <a:solidFill>
                        <a:srgbClr val="1F7335"/>
                      </a:solidFill>
                      <a:prstDash val="solid"/>
                      <a:round/>
                      <a:headEnd len="sm" w="sm" type="none"/>
                      <a:tailEnd len="sm" w="sm" type="none"/>
                    </a:lnT>
                    <a:lnB cap="flat" cmpd="sng" w="9525">
                      <a:solidFill>
                        <a:srgbClr val="1F7335"/>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US">
                          <a:solidFill>
                            <a:srgbClr val="000000"/>
                          </a:solidFill>
                        </a:rPr>
                        <a:t>Band Fee Installment #3</a:t>
                      </a:r>
                      <a:endParaRPr/>
                    </a:p>
                  </a:txBody>
                  <a:tcPr marT="45700" marB="45700" marR="91425" marL="91425">
                    <a:lnL cap="flat" cmpd="sng" w="9525">
                      <a:solidFill>
                        <a:srgbClr val="1F7335"/>
                      </a:solidFill>
                      <a:prstDash val="solid"/>
                      <a:round/>
                      <a:headEnd len="sm" w="sm" type="none"/>
                      <a:tailEnd len="sm" w="sm" type="none"/>
                    </a:lnL>
                    <a:lnR cap="flat" cmpd="sng" w="9525">
                      <a:solidFill>
                        <a:srgbClr val="1F7335"/>
                      </a:solidFill>
                      <a:prstDash val="solid"/>
                      <a:round/>
                      <a:headEnd len="sm" w="sm" type="none"/>
                      <a:tailEnd len="sm" w="sm" type="none"/>
                    </a:lnR>
                    <a:lnT cap="flat" cmpd="sng" w="9525">
                      <a:solidFill>
                        <a:srgbClr val="1F7335"/>
                      </a:solidFill>
                      <a:prstDash val="solid"/>
                      <a:round/>
                      <a:headEnd len="sm" w="sm" type="none"/>
                      <a:tailEnd len="sm" w="sm" type="none"/>
                    </a:lnT>
                    <a:lnB cap="flat" cmpd="sng" w="9525">
                      <a:solidFill>
                        <a:srgbClr val="1F7335"/>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US">
                          <a:solidFill>
                            <a:srgbClr val="000000"/>
                          </a:solidFill>
                        </a:rPr>
                        <a:t>$175</a:t>
                      </a:r>
                      <a:endParaRPr/>
                    </a:p>
                  </a:txBody>
                  <a:tcPr marT="45700" marB="45700" marR="91425" marL="91425">
                    <a:lnL cap="flat" cmpd="sng" w="9525">
                      <a:solidFill>
                        <a:srgbClr val="1F7335"/>
                      </a:solidFill>
                      <a:prstDash val="solid"/>
                      <a:round/>
                      <a:headEnd len="sm" w="sm" type="none"/>
                      <a:tailEnd len="sm" w="sm" type="none"/>
                    </a:lnL>
                    <a:lnR cap="flat" cmpd="sng" w="9525">
                      <a:solidFill>
                        <a:srgbClr val="1F7335"/>
                      </a:solidFill>
                      <a:prstDash val="solid"/>
                      <a:round/>
                      <a:headEnd len="sm" w="sm" type="none"/>
                      <a:tailEnd len="sm" w="sm" type="none"/>
                    </a:lnR>
                    <a:lnT cap="flat" cmpd="sng" w="9525">
                      <a:solidFill>
                        <a:srgbClr val="1F7335"/>
                      </a:solidFill>
                      <a:prstDash val="solid"/>
                      <a:round/>
                      <a:headEnd len="sm" w="sm" type="none"/>
                      <a:tailEnd len="sm" w="sm" type="none"/>
                    </a:lnT>
                    <a:lnB cap="flat" cmpd="sng" w="9525">
                      <a:solidFill>
                        <a:srgbClr val="1F7335"/>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US"/>
                        <a:t>All students</a:t>
                      </a:r>
                      <a:endParaRPr/>
                    </a:p>
                  </a:txBody>
                  <a:tcPr marT="45700" marB="45700" marR="91425" marL="91425">
                    <a:lnL cap="flat" cmpd="sng" w="9525">
                      <a:solidFill>
                        <a:srgbClr val="1F7335"/>
                      </a:solidFill>
                      <a:prstDash val="solid"/>
                      <a:round/>
                      <a:headEnd len="sm" w="sm" type="none"/>
                      <a:tailEnd len="sm" w="sm" type="none"/>
                    </a:lnL>
                    <a:lnR cap="flat" cmpd="sng" w="9525">
                      <a:solidFill>
                        <a:srgbClr val="1F7335"/>
                      </a:solidFill>
                      <a:prstDash val="solid"/>
                      <a:round/>
                      <a:headEnd len="sm" w="sm" type="none"/>
                      <a:tailEnd len="sm" w="sm" type="none"/>
                    </a:lnR>
                    <a:lnT cap="flat" cmpd="sng" w="9525">
                      <a:solidFill>
                        <a:srgbClr val="1F7335"/>
                      </a:solidFill>
                      <a:prstDash val="solid"/>
                      <a:round/>
                      <a:headEnd len="sm" w="sm" type="none"/>
                      <a:tailEnd len="sm" w="sm" type="none"/>
                    </a:lnT>
                    <a:lnB cap="flat" cmpd="sng" w="9525">
                      <a:solidFill>
                        <a:srgbClr val="1F7335"/>
                      </a:solidFill>
                      <a:prstDash val="solid"/>
                      <a:round/>
                      <a:headEnd len="sm" w="sm" type="none"/>
                      <a:tailEnd len="sm" w="sm" type="none"/>
                    </a:lnB>
                    <a:solidFill>
                      <a:srgbClr val="FFFFFF"/>
                    </a:solidFill>
                  </a:tcPr>
                </a:tc>
              </a:tr>
              <a:tr h="304750">
                <a:tc>
                  <a:txBody>
                    <a:bodyPr/>
                    <a:lstStyle/>
                    <a:p>
                      <a:pPr indent="0" lvl="0" marL="0" rtl="0" algn="l">
                        <a:spcBef>
                          <a:spcPts val="0"/>
                        </a:spcBef>
                        <a:spcAft>
                          <a:spcPts val="0"/>
                        </a:spcAft>
                        <a:buNone/>
                      </a:pPr>
                      <a:r>
                        <a:rPr lang="en-US"/>
                        <a:t>Aug 1, 2025</a:t>
                      </a:r>
                      <a:endParaRPr/>
                    </a:p>
                  </a:txBody>
                  <a:tcPr marT="45700" marB="45700" marR="91425" marL="91425">
                    <a:lnL cap="flat" cmpd="sng" w="9525">
                      <a:solidFill>
                        <a:srgbClr val="1F7335"/>
                      </a:solidFill>
                      <a:prstDash val="solid"/>
                      <a:round/>
                      <a:headEnd len="sm" w="sm" type="none"/>
                      <a:tailEnd len="sm" w="sm" type="none"/>
                    </a:lnL>
                    <a:lnR cap="flat" cmpd="sng" w="9525">
                      <a:solidFill>
                        <a:srgbClr val="1F7335"/>
                      </a:solidFill>
                      <a:prstDash val="solid"/>
                      <a:round/>
                      <a:headEnd len="sm" w="sm" type="none"/>
                      <a:tailEnd len="sm" w="sm" type="none"/>
                    </a:lnR>
                    <a:lnT cap="flat" cmpd="sng" w="9525">
                      <a:solidFill>
                        <a:srgbClr val="1F7335"/>
                      </a:solidFill>
                      <a:prstDash val="solid"/>
                      <a:round/>
                      <a:headEnd len="sm" w="sm" type="none"/>
                      <a:tailEnd len="sm" w="sm" type="none"/>
                    </a:lnT>
                    <a:lnB cap="flat" cmpd="sng" w="9525">
                      <a:solidFill>
                        <a:srgbClr val="1F7335"/>
                      </a:solidFill>
                      <a:prstDash val="solid"/>
                      <a:round/>
                      <a:headEnd len="sm" w="sm" type="none"/>
                      <a:tailEnd len="sm" w="sm" type="none"/>
                    </a:lnB>
                    <a:solidFill>
                      <a:srgbClr val="FFFFFF"/>
                    </a:solidFill>
                  </a:tcPr>
                </a:tc>
                <a:tc>
                  <a:txBody>
                    <a:bodyPr/>
                    <a:lstStyle/>
                    <a:p>
                      <a:pPr indent="0" lvl="0" marL="0" rtl="0" algn="l">
                        <a:spcBef>
                          <a:spcPts val="0"/>
                        </a:spcBef>
                        <a:spcAft>
                          <a:spcPts val="0"/>
                        </a:spcAft>
                        <a:buClr>
                          <a:srgbClr val="000000"/>
                        </a:buClr>
                        <a:buSzPts val="1100"/>
                        <a:buFont typeface="Arial"/>
                        <a:buNone/>
                      </a:pPr>
                      <a:r>
                        <a:rPr lang="en-US">
                          <a:solidFill>
                            <a:srgbClr val="000000"/>
                          </a:solidFill>
                        </a:rPr>
                        <a:t>Band Fee Installment #4</a:t>
                      </a:r>
                      <a:endParaRPr>
                        <a:solidFill>
                          <a:srgbClr val="000000"/>
                        </a:solidFill>
                      </a:endParaRPr>
                    </a:p>
                  </a:txBody>
                  <a:tcPr marT="45700" marB="45700" marR="91425" marL="91425">
                    <a:lnL cap="flat" cmpd="sng" w="9525">
                      <a:solidFill>
                        <a:srgbClr val="1F7335"/>
                      </a:solidFill>
                      <a:prstDash val="solid"/>
                      <a:round/>
                      <a:headEnd len="sm" w="sm" type="none"/>
                      <a:tailEnd len="sm" w="sm" type="none"/>
                    </a:lnL>
                    <a:lnR cap="flat" cmpd="sng" w="9525">
                      <a:solidFill>
                        <a:srgbClr val="1F7335"/>
                      </a:solidFill>
                      <a:prstDash val="solid"/>
                      <a:round/>
                      <a:headEnd len="sm" w="sm" type="none"/>
                      <a:tailEnd len="sm" w="sm" type="none"/>
                    </a:lnR>
                    <a:lnT cap="flat" cmpd="sng" w="9525">
                      <a:solidFill>
                        <a:srgbClr val="1F7335"/>
                      </a:solidFill>
                      <a:prstDash val="solid"/>
                      <a:round/>
                      <a:headEnd len="sm" w="sm" type="none"/>
                      <a:tailEnd len="sm" w="sm" type="none"/>
                    </a:lnT>
                    <a:lnB cap="flat" cmpd="sng" w="9525">
                      <a:solidFill>
                        <a:srgbClr val="1F7335"/>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US">
                          <a:solidFill>
                            <a:srgbClr val="000000"/>
                          </a:solidFill>
                        </a:rPr>
                        <a:t>$175</a:t>
                      </a:r>
                      <a:endParaRPr/>
                    </a:p>
                  </a:txBody>
                  <a:tcPr marT="45700" marB="45700" marR="91425" marL="91425">
                    <a:lnL cap="flat" cmpd="sng" w="9525">
                      <a:solidFill>
                        <a:srgbClr val="1F7335"/>
                      </a:solidFill>
                      <a:prstDash val="solid"/>
                      <a:round/>
                      <a:headEnd len="sm" w="sm" type="none"/>
                      <a:tailEnd len="sm" w="sm" type="none"/>
                    </a:lnL>
                    <a:lnR cap="flat" cmpd="sng" w="9525">
                      <a:solidFill>
                        <a:srgbClr val="1F7335"/>
                      </a:solidFill>
                      <a:prstDash val="solid"/>
                      <a:round/>
                      <a:headEnd len="sm" w="sm" type="none"/>
                      <a:tailEnd len="sm" w="sm" type="none"/>
                    </a:lnR>
                    <a:lnT cap="flat" cmpd="sng" w="9525">
                      <a:solidFill>
                        <a:srgbClr val="1F7335"/>
                      </a:solidFill>
                      <a:prstDash val="solid"/>
                      <a:round/>
                      <a:headEnd len="sm" w="sm" type="none"/>
                      <a:tailEnd len="sm" w="sm" type="none"/>
                    </a:lnT>
                    <a:lnB cap="flat" cmpd="sng" w="9525">
                      <a:solidFill>
                        <a:srgbClr val="1F7335"/>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US"/>
                        <a:t>All Students</a:t>
                      </a:r>
                      <a:endParaRPr/>
                    </a:p>
                  </a:txBody>
                  <a:tcPr marT="45700" marB="45700" marR="91425" marL="91425">
                    <a:lnL cap="flat" cmpd="sng" w="9525">
                      <a:solidFill>
                        <a:srgbClr val="1F7335"/>
                      </a:solidFill>
                      <a:prstDash val="solid"/>
                      <a:round/>
                      <a:headEnd len="sm" w="sm" type="none"/>
                      <a:tailEnd len="sm" w="sm" type="none"/>
                    </a:lnL>
                    <a:lnR cap="flat" cmpd="sng" w="9525">
                      <a:solidFill>
                        <a:srgbClr val="1F7335"/>
                      </a:solidFill>
                      <a:prstDash val="solid"/>
                      <a:round/>
                      <a:headEnd len="sm" w="sm" type="none"/>
                      <a:tailEnd len="sm" w="sm" type="none"/>
                    </a:lnR>
                    <a:lnT cap="flat" cmpd="sng" w="9525">
                      <a:solidFill>
                        <a:srgbClr val="1F7335"/>
                      </a:solidFill>
                      <a:prstDash val="solid"/>
                      <a:round/>
                      <a:headEnd len="sm" w="sm" type="none"/>
                      <a:tailEnd len="sm" w="sm" type="none"/>
                    </a:lnT>
                    <a:lnB cap="flat" cmpd="sng" w="9525">
                      <a:solidFill>
                        <a:srgbClr val="1F7335"/>
                      </a:solidFill>
                      <a:prstDash val="solid"/>
                      <a:round/>
                      <a:headEnd len="sm" w="sm" type="none"/>
                      <a:tailEnd len="sm" w="sm" type="none"/>
                    </a:lnB>
                    <a:solidFill>
                      <a:srgbClr val="FFFFFF"/>
                    </a:solidFill>
                  </a:tcPr>
                </a:tc>
              </a:tr>
              <a:tr h="304750">
                <a:tc>
                  <a:txBody>
                    <a:bodyPr/>
                    <a:lstStyle/>
                    <a:p>
                      <a:pPr indent="0" lvl="0" marL="0" rtl="0" algn="l">
                        <a:spcBef>
                          <a:spcPts val="0"/>
                        </a:spcBef>
                        <a:spcAft>
                          <a:spcPts val="0"/>
                        </a:spcAft>
                        <a:buNone/>
                      </a:pPr>
                      <a:r>
                        <a:rPr lang="en-US"/>
                        <a:t>Sep 1, 2025</a:t>
                      </a:r>
                      <a:endParaRPr/>
                    </a:p>
                  </a:txBody>
                  <a:tcPr marT="45700" marB="45700" marR="91425" marL="91425">
                    <a:lnL cap="flat" cmpd="sng" w="9525">
                      <a:solidFill>
                        <a:srgbClr val="1F7335"/>
                      </a:solidFill>
                      <a:prstDash val="solid"/>
                      <a:round/>
                      <a:headEnd len="sm" w="sm" type="none"/>
                      <a:tailEnd len="sm" w="sm" type="none"/>
                    </a:lnL>
                    <a:lnR cap="flat" cmpd="sng" w="9525">
                      <a:solidFill>
                        <a:srgbClr val="1F7335"/>
                      </a:solidFill>
                      <a:prstDash val="solid"/>
                      <a:round/>
                      <a:headEnd len="sm" w="sm" type="none"/>
                      <a:tailEnd len="sm" w="sm" type="none"/>
                    </a:lnR>
                    <a:lnT cap="flat" cmpd="sng" w="9525">
                      <a:solidFill>
                        <a:srgbClr val="1F7335"/>
                      </a:solidFill>
                      <a:prstDash val="solid"/>
                      <a:round/>
                      <a:headEnd len="sm" w="sm" type="none"/>
                      <a:tailEnd len="sm" w="sm" type="none"/>
                    </a:lnT>
                    <a:lnB cap="flat" cmpd="sng" w="9525">
                      <a:solidFill>
                        <a:srgbClr val="1F7335"/>
                      </a:solidFill>
                      <a:prstDash val="solid"/>
                      <a:round/>
                      <a:headEnd len="sm" w="sm" type="none"/>
                      <a:tailEnd len="sm" w="sm" type="none"/>
                    </a:lnB>
                    <a:solidFill>
                      <a:srgbClr val="FFFFFF"/>
                    </a:solidFill>
                  </a:tcPr>
                </a:tc>
                <a:tc>
                  <a:txBody>
                    <a:bodyPr/>
                    <a:lstStyle/>
                    <a:p>
                      <a:pPr indent="0" lvl="0" marL="0" rtl="0" algn="l">
                        <a:spcBef>
                          <a:spcPts val="0"/>
                        </a:spcBef>
                        <a:spcAft>
                          <a:spcPts val="0"/>
                        </a:spcAft>
                        <a:buClr>
                          <a:srgbClr val="000000"/>
                        </a:buClr>
                        <a:buSzPts val="1100"/>
                        <a:buFont typeface="Arial"/>
                        <a:buNone/>
                      </a:pPr>
                      <a:r>
                        <a:rPr lang="en-US">
                          <a:solidFill>
                            <a:srgbClr val="000000"/>
                          </a:solidFill>
                        </a:rPr>
                        <a:t>Band Fee Installment #5</a:t>
                      </a:r>
                      <a:endParaRPr>
                        <a:solidFill>
                          <a:srgbClr val="000000"/>
                        </a:solidFill>
                      </a:endParaRPr>
                    </a:p>
                  </a:txBody>
                  <a:tcPr marT="45700" marB="45700" marR="91425" marL="91425">
                    <a:lnL cap="flat" cmpd="sng" w="9525">
                      <a:solidFill>
                        <a:srgbClr val="1F7335"/>
                      </a:solidFill>
                      <a:prstDash val="solid"/>
                      <a:round/>
                      <a:headEnd len="sm" w="sm" type="none"/>
                      <a:tailEnd len="sm" w="sm" type="none"/>
                    </a:lnL>
                    <a:lnR cap="flat" cmpd="sng" w="9525">
                      <a:solidFill>
                        <a:srgbClr val="1F7335"/>
                      </a:solidFill>
                      <a:prstDash val="solid"/>
                      <a:round/>
                      <a:headEnd len="sm" w="sm" type="none"/>
                      <a:tailEnd len="sm" w="sm" type="none"/>
                    </a:lnR>
                    <a:lnT cap="flat" cmpd="sng" w="9525">
                      <a:solidFill>
                        <a:srgbClr val="1F7335"/>
                      </a:solidFill>
                      <a:prstDash val="solid"/>
                      <a:round/>
                      <a:headEnd len="sm" w="sm" type="none"/>
                      <a:tailEnd len="sm" w="sm" type="none"/>
                    </a:lnT>
                    <a:lnB cap="flat" cmpd="sng" w="9525">
                      <a:solidFill>
                        <a:srgbClr val="1F7335"/>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US">
                          <a:solidFill>
                            <a:srgbClr val="000000"/>
                          </a:solidFill>
                        </a:rPr>
                        <a:t>$175</a:t>
                      </a:r>
                      <a:endParaRPr/>
                    </a:p>
                  </a:txBody>
                  <a:tcPr marT="45700" marB="45700" marR="91425" marL="91425">
                    <a:lnL cap="flat" cmpd="sng" w="9525">
                      <a:solidFill>
                        <a:srgbClr val="1F7335"/>
                      </a:solidFill>
                      <a:prstDash val="solid"/>
                      <a:round/>
                      <a:headEnd len="sm" w="sm" type="none"/>
                      <a:tailEnd len="sm" w="sm" type="none"/>
                    </a:lnL>
                    <a:lnR cap="flat" cmpd="sng" w="9525">
                      <a:solidFill>
                        <a:srgbClr val="1F7335"/>
                      </a:solidFill>
                      <a:prstDash val="solid"/>
                      <a:round/>
                      <a:headEnd len="sm" w="sm" type="none"/>
                      <a:tailEnd len="sm" w="sm" type="none"/>
                    </a:lnR>
                    <a:lnT cap="flat" cmpd="sng" w="9525">
                      <a:solidFill>
                        <a:srgbClr val="1F7335"/>
                      </a:solidFill>
                      <a:prstDash val="solid"/>
                      <a:round/>
                      <a:headEnd len="sm" w="sm" type="none"/>
                      <a:tailEnd len="sm" w="sm" type="none"/>
                    </a:lnT>
                    <a:lnB cap="flat" cmpd="sng" w="9525">
                      <a:solidFill>
                        <a:srgbClr val="1F7335"/>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US"/>
                        <a:t>All students</a:t>
                      </a:r>
                      <a:endParaRPr/>
                    </a:p>
                  </a:txBody>
                  <a:tcPr marT="45700" marB="45700" marR="91425" marL="91425">
                    <a:lnL cap="flat" cmpd="sng" w="9525">
                      <a:solidFill>
                        <a:srgbClr val="1F7335"/>
                      </a:solidFill>
                      <a:prstDash val="solid"/>
                      <a:round/>
                      <a:headEnd len="sm" w="sm" type="none"/>
                      <a:tailEnd len="sm" w="sm" type="none"/>
                    </a:lnL>
                    <a:lnR cap="flat" cmpd="sng" w="9525">
                      <a:solidFill>
                        <a:srgbClr val="1F7335"/>
                      </a:solidFill>
                      <a:prstDash val="solid"/>
                      <a:round/>
                      <a:headEnd len="sm" w="sm" type="none"/>
                      <a:tailEnd len="sm" w="sm" type="none"/>
                    </a:lnR>
                    <a:lnT cap="flat" cmpd="sng" w="9525">
                      <a:solidFill>
                        <a:srgbClr val="1F7335"/>
                      </a:solidFill>
                      <a:prstDash val="solid"/>
                      <a:round/>
                      <a:headEnd len="sm" w="sm" type="none"/>
                      <a:tailEnd len="sm" w="sm" type="none"/>
                    </a:lnT>
                    <a:lnB cap="flat" cmpd="sng" w="9525">
                      <a:solidFill>
                        <a:srgbClr val="1F7335"/>
                      </a:solidFill>
                      <a:prstDash val="solid"/>
                      <a:round/>
                      <a:headEnd len="sm" w="sm" type="none"/>
                      <a:tailEnd len="sm" w="sm" type="none"/>
                    </a:lnB>
                    <a:solidFill>
                      <a:srgbClr val="FFFFFF"/>
                    </a:solidFill>
                  </a:tcPr>
                </a:tc>
              </a:tr>
              <a:tr h="304750">
                <a:tc>
                  <a:txBody>
                    <a:bodyPr/>
                    <a:lstStyle/>
                    <a:p>
                      <a:pPr indent="0" lvl="0" marL="0" rtl="0" algn="l">
                        <a:spcBef>
                          <a:spcPts val="0"/>
                        </a:spcBef>
                        <a:spcAft>
                          <a:spcPts val="0"/>
                        </a:spcAft>
                        <a:buNone/>
                      </a:pPr>
                      <a:r>
                        <a:rPr lang="en-US"/>
                        <a:t>Nov 2025</a:t>
                      </a:r>
                      <a:endParaRPr/>
                    </a:p>
                  </a:txBody>
                  <a:tcPr marT="45700" marB="45700" marR="91425" marL="91425">
                    <a:lnL cap="flat" cmpd="sng" w="9525">
                      <a:solidFill>
                        <a:srgbClr val="1F7335"/>
                      </a:solidFill>
                      <a:prstDash val="solid"/>
                      <a:round/>
                      <a:headEnd len="sm" w="sm" type="none"/>
                      <a:tailEnd len="sm" w="sm" type="none"/>
                    </a:lnL>
                    <a:lnR cap="flat" cmpd="sng" w="9525">
                      <a:solidFill>
                        <a:srgbClr val="1F7335"/>
                      </a:solidFill>
                      <a:prstDash val="solid"/>
                      <a:round/>
                      <a:headEnd len="sm" w="sm" type="none"/>
                      <a:tailEnd len="sm" w="sm" type="none"/>
                    </a:lnR>
                    <a:lnT cap="flat" cmpd="sng" w="9525">
                      <a:solidFill>
                        <a:srgbClr val="1F7335"/>
                      </a:solidFill>
                      <a:prstDash val="solid"/>
                      <a:round/>
                      <a:headEnd len="sm" w="sm" type="none"/>
                      <a:tailEnd len="sm" w="sm" type="none"/>
                    </a:lnT>
                    <a:lnB cap="flat" cmpd="sng" w="9525">
                      <a:solidFill>
                        <a:srgbClr val="1F7335"/>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US"/>
                        <a:t>Concert Attire</a:t>
                      </a:r>
                      <a:endParaRPr>
                        <a:solidFill>
                          <a:srgbClr val="000000"/>
                        </a:solidFill>
                      </a:endParaRPr>
                    </a:p>
                  </a:txBody>
                  <a:tcPr marT="45700" marB="45700" marR="91425" marL="91425">
                    <a:lnL cap="flat" cmpd="sng" w="9525">
                      <a:solidFill>
                        <a:srgbClr val="1F7335"/>
                      </a:solidFill>
                      <a:prstDash val="solid"/>
                      <a:round/>
                      <a:headEnd len="sm" w="sm" type="none"/>
                      <a:tailEnd len="sm" w="sm" type="none"/>
                    </a:lnL>
                    <a:lnR cap="flat" cmpd="sng" w="9525">
                      <a:solidFill>
                        <a:srgbClr val="1F7335"/>
                      </a:solidFill>
                      <a:prstDash val="solid"/>
                      <a:round/>
                      <a:headEnd len="sm" w="sm" type="none"/>
                      <a:tailEnd len="sm" w="sm" type="none"/>
                    </a:lnR>
                    <a:lnT cap="flat" cmpd="sng" w="9525">
                      <a:solidFill>
                        <a:srgbClr val="1F7335"/>
                      </a:solidFill>
                      <a:prstDash val="solid"/>
                      <a:round/>
                      <a:headEnd len="sm" w="sm" type="none"/>
                      <a:tailEnd len="sm" w="sm" type="none"/>
                    </a:lnT>
                    <a:lnB cap="flat" cmpd="sng" w="9525">
                      <a:solidFill>
                        <a:srgbClr val="1F7335"/>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US"/>
                        <a:t>$25-40</a:t>
                      </a:r>
                      <a:endParaRPr/>
                    </a:p>
                  </a:txBody>
                  <a:tcPr marT="45700" marB="45700" marR="91425" marL="91425">
                    <a:lnL cap="flat" cmpd="sng" w="9525">
                      <a:solidFill>
                        <a:srgbClr val="1F7335"/>
                      </a:solidFill>
                      <a:prstDash val="solid"/>
                      <a:round/>
                      <a:headEnd len="sm" w="sm" type="none"/>
                      <a:tailEnd len="sm" w="sm" type="none"/>
                    </a:lnL>
                    <a:lnR cap="flat" cmpd="sng" w="9525">
                      <a:solidFill>
                        <a:srgbClr val="1F7335"/>
                      </a:solidFill>
                      <a:prstDash val="solid"/>
                      <a:round/>
                      <a:headEnd len="sm" w="sm" type="none"/>
                      <a:tailEnd len="sm" w="sm" type="none"/>
                    </a:lnR>
                    <a:lnT cap="flat" cmpd="sng" w="9525">
                      <a:solidFill>
                        <a:srgbClr val="1F7335"/>
                      </a:solidFill>
                      <a:prstDash val="solid"/>
                      <a:round/>
                      <a:headEnd len="sm" w="sm" type="none"/>
                      <a:tailEnd len="sm" w="sm" type="none"/>
                    </a:lnT>
                    <a:lnB cap="flat" cmpd="sng" w="9525">
                      <a:solidFill>
                        <a:srgbClr val="1F7335"/>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US"/>
                        <a:t>New students/replacement</a:t>
                      </a:r>
                      <a:endParaRPr/>
                    </a:p>
                  </a:txBody>
                  <a:tcPr marT="45700" marB="45700" marR="91425" marL="91425">
                    <a:lnL cap="flat" cmpd="sng" w="9525">
                      <a:solidFill>
                        <a:srgbClr val="1F7335"/>
                      </a:solidFill>
                      <a:prstDash val="solid"/>
                      <a:round/>
                      <a:headEnd len="sm" w="sm" type="none"/>
                      <a:tailEnd len="sm" w="sm" type="none"/>
                    </a:lnL>
                    <a:lnR cap="flat" cmpd="sng" w="9525">
                      <a:solidFill>
                        <a:srgbClr val="1F7335"/>
                      </a:solidFill>
                      <a:prstDash val="solid"/>
                      <a:round/>
                      <a:headEnd len="sm" w="sm" type="none"/>
                      <a:tailEnd len="sm" w="sm" type="none"/>
                    </a:lnR>
                    <a:lnT cap="flat" cmpd="sng" w="9525">
                      <a:solidFill>
                        <a:srgbClr val="1F7335"/>
                      </a:solidFill>
                      <a:prstDash val="solid"/>
                      <a:round/>
                      <a:headEnd len="sm" w="sm" type="none"/>
                      <a:tailEnd len="sm" w="sm" type="none"/>
                    </a:lnT>
                    <a:lnB cap="flat" cmpd="sng" w="9525">
                      <a:solidFill>
                        <a:srgbClr val="1F7335"/>
                      </a:solidFill>
                      <a:prstDash val="solid"/>
                      <a:round/>
                      <a:headEnd len="sm" w="sm" type="none"/>
                      <a:tailEnd len="sm" w="sm" type="none"/>
                    </a:lnB>
                    <a:solidFill>
                      <a:srgbClr val="FFFF00"/>
                    </a:solidFill>
                  </a:tcPr>
                </a:tc>
              </a:tr>
            </a:tbl>
          </a:graphicData>
        </a:graphic>
      </p:graphicFrame>
      <p:graphicFrame>
        <p:nvGraphicFramePr>
          <p:cNvPr id="415" name="Google Shape;415;p48"/>
          <p:cNvGraphicFramePr/>
          <p:nvPr/>
        </p:nvGraphicFramePr>
        <p:xfrm>
          <a:off x="282476" y="5128550"/>
          <a:ext cx="3000000" cy="3000000"/>
        </p:xfrm>
        <a:graphic>
          <a:graphicData uri="http://schemas.openxmlformats.org/drawingml/2006/table">
            <a:tbl>
              <a:tblPr bandRow="1" firstRow="1">
                <a:noFill/>
                <a:tableStyleId>{9AF766C6-82C7-49C4-8691-C534ACADE328}</a:tableStyleId>
              </a:tblPr>
              <a:tblGrid>
                <a:gridCol w="5350375"/>
              </a:tblGrid>
              <a:tr h="428400">
                <a:tc>
                  <a:txBody>
                    <a:bodyPr/>
                    <a:lstStyle/>
                    <a:p>
                      <a:pPr indent="0" lvl="0" marL="0" marR="0" rtl="0" algn="ctr">
                        <a:spcBef>
                          <a:spcPts val="0"/>
                        </a:spcBef>
                        <a:spcAft>
                          <a:spcPts val="0"/>
                        </a:spcAft>
                        <a:buNone/>
                      </a:pPr>
                      <a:r>
                        <a:rPr lang="en-US" sz="2400" u="none" cap="none" strike="noStrike"/>
                        <a:t>School Activity Fee</a:t>
                      </a:r>
                      <a:endParaRPr sz="24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BFFB7"/>
                    </a:solidFill>
                  </a:tcPr>
                </a:tc>
              </a:tr>
              <a:tr h="901925">
                <a:tc>
                  <a:txBody>
                    <a:bodyPr/>
                    <a:lstStyle/>
                    <a:p>
                      <a:pPr indent="0" lvl="0" marL="0" marR="0" rtl="0" algn="ctr">
                        <a:spcBef>
                          <a:spcPts val="0"/>
                        </a:spcBef>
                        <a:spcAft>
                          <a:spcPts val="0"/>
                        </a:spcAft>
                        <a:buNone/>
                      </a:pPr>
                      <a:r>
                        <a:rPr b="1" lang="en-US" sz="1600" u="none" cap="none" strike="noStrike">
                          <a:solidFill>
                            <a:schemeClr val="dk1"/>
                          </a:solidFill>
                          <a:latin typeface="Calibri"/>
                          <a:ea typeface="Calibri"/>
                          <a:cs typeface="Calibri"/>
                          <a:sym typeface="Calibri"/>
                        </a:rPr>
                        <a:t>Paid to Nordonia Hills C</a:t>
                      </a:r>
                      <a:r>
                        <a:rPr b="1" lang="en-US" sz="1600">
                          <a:solidFill>
                            <a:schemeClr val="dk1"/>
                          </a:solidFill>
                        </a:rPr>
                        <a:t>ity</a:t>
                      </a:r>
                      <a:r>
                        <a:rPr b="1" lang="en-US" sz="1600" u="none" cap="none" strike="noStrike">
                          <a:solidFill>
                            <a:schemeClr val="dk1"/>
                          </a:solidFill>
                          <a:latin typeface="Calibri"/>
                          <a:ea typeface="Calibri"/>
                          <a:cs typeface="Calibri"/>
                          <a:sym typeface="Calibri"/>
                        </a:rPr>
                        <a:t> Schools</a:t>
                      </a:r>
                      <a:endParaRPr b="1" sz="16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1" lang="en-US" sz="1600" u="sng" cap="none" strike="noStrike">
                          <a:solidFill>
                            <a:schemeClr val="dk1"/>
                          </a:solidFill>
                        </a:rPr>
                        <a:t>20</a:t>
                      </a:r>
                      <a:r>
                        <a:rPr b="1" lang="en-US" sz="1600" u="sng">
                          <a:solidFill>
                            <a:schemeClr val="dk1"/>
                          </a:solidFill>
                        </a:rPr>
                        <a:t>25</a:t>
                      </a:r>
                      <a:r>
                        <a:rPr b="1" lang="en-US" sz="1600" u="sng" cap="none" strike="noStrike">
                          <a:solidFill>
                            <a:schemeClr val="dk1"/>
                          </a:solidFill>
                        </a:rPr>
                        <a:t> Band Activity Fee: $1</a:t>
                      </a:r>
                      <a:r>
                        <a:rPr b="1" lang="en-US" sz="1600" u="sng">
                          <a:solidFill>
                            <a:schemeClr val="dk1"/>
                          </a:solidFill>
                        </a:rPr>
                        <a:t>80</a:t>
                      </a:r>
                      <a:r>
                        <a:rPr b="1" lang="en-US" sz="1600" u="sng" cap="none" strike="noStrike">
                          <a:solidFill>
                            <a:schemeClr val="dk1"/>
                          </a:solidFill>
                        </a:rPr>
                        <a:t>.00 (via Payschools</a:t>
                      </a:r>
                      <a:r>
                        <a:rPr b="1" lang="en-US" sz="1600" u="sng">
                          <a:solidFill>
                            <a:schemeClr val="dk1"/>
                          </a:solidFill>
                        </a:rPr>
                        <a:t>central.com)</a:t>
                      </a:r>
                      <a:endParaRPr b="1" sz="1600" u="sng">
                        <a:solidFill>
                          <a:schemeClr val="dk1"/>
                        </a:solidFill>
                      </a:endParaRPr>
                    </a:p>
                    <a:p>
                      <a:pPr indent="0" lvl="0" marL="0" marR="0" rtl="0" algn="ctr">
                        <a:spcBef>
                          <a:spcPts val="0"/>
                        </a:spcBef>
                        <a:spcAft>
                          <a:spcPts val="0"/>
                        </a:spcAft>
                        <a:buNone/>
                      </a:pPr>
                      <a:r>
                        <a:rPr b="1" lang="en-US" sz="1600">
                          <a:solidFill>
                            <a:schemeClr val="dk1"/>
                          </a:solidFill>
                        </a:rPr>
                        <a:t>*2025 Winter Guard / Winter Drumline Fee: $180.00*</a:t>
                      </a:r>
                      <a:endParaRPr b="1" sz="16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416" name="Google Shape;416;p48"/>
          <p:cNvSpPr txBox="1"/>
          <p:nvPr/>
        </p:nvSpPr>
        <p:spPr>
          <a:xfrm>
            <a:off x="471450" y="829800"/>
            <a:ext cx="8201100" cy="1879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3200">
                <a:solidFill>
                  <a:schemeClr val="lt1"/>
                </a:solidFill>
                <a:latin typeface="Calibri"/>
                <a:ea typeface="Calibri"/>
                <a:cs typeface="Calibri"/>
                <a:sym typeface="Calibri"/>
              </a:rPr>
              <a:t>Payment options</a:t>
            </a:r>
            <a:endParaRPr sz="3200">
              <a:solidFill>
                <a:schemeClr val="lt1"/>
              </a:solidFill>
              <a:latin typeface="Calibri"/>
              <a:ea typeface="Calibri"/>
              <a:cs typeface="Calibri"/>
              <a:sym typeface="Calibri"/>
            </a:endParaRPr>
          </a:p>
          <a:p>
            <a:pPr indent="-269875" lvl="2" marL="628650" rtl="0" algn="l">
              <a:lnSpc>
                <a:spcPct val="90000"/>
              </a:lnSpc>
              <a:spcBef>
                <a:spcPts val="640"/>
              </a:spcBef>
              <a:spcAft>
                <a:spcPts val="0"/>
              </a:spcAft>
              <a:buClr>
                <a:schemeClr val="lt1"/>
              </a:buClr>
              <a:buSzPts val="2000"/>
              <a:buFont typeface="Calibri"/>
              <a:buChar char="•"/>
            </a:pPr>
            <a:r>
              <a:rPr lang="en-US" sz="2000">
                <a:solidFill>
                  <a:schemeClr val="lt1"/>
                </a:solidFill>
                <a:latin typeface="Calibri"/>
                <a:ea typeface="Calibri"/>
                <a:cs typeface="Calibri"/>
                <a:sym typeface="Calibri"/>
              </a:rPr>
              <a:t>Online by credit card (preferred), or e-check - Cheddar Up </a:t>
            </a:r>
            <a:endParaRPr b="1" sz="2000">
              <a:solidFill>
                <a:srgbClr val="FFFF99"/>
              </a:solidFill>
              <a:latin typeface="Calibri"/>
              <a:ea typeface="Calibri"/>
              <a:cs typeface="Calibri"/>
              <a:sym typeface="Calibri"/>
            </a:endParaRPr>
          </a:p>
          <a:p>
            <a:pPr indent="-269875" lvl="2" marL="628650" rtl="0" algn="l">
              <a:lnSpc>
                <a:spcPct val="90000"/>
              </a:lnSpc>
              <a:spcBef>
                <a:spcPts val="480"/>
              </a:spcBef>
              <a:spcAft>
                <a:spcPts val="0"/>
              </a:spcAft>
              <a:buClr>
                <a:schemeClr val="lt1"/>
              </a:buClr>
              <a:buSzPts val="2000"/>
              <a:buFont typeface="Calibri"/>
              <a:buChar char="•"/>
            </a:pPr>
            <a:r>
              <a:rPr lang="en-US" sz="2000">
                <a:solidFill>
                  <a:schemeClr val="lt1"/>
                </a:solidFill>
                <a:latin typeface="Calibri"/>
                <a:ea typeface="Calibri"/>
                <a:cs typeface="Calibri"/>
                <a:sym typeface="Calibri"/>
              </a:rPr>
              <a:t>Check made payable to </a:t>
            </a:r>
            <a:r>
              <a:rPr b="1" lang="en-US" sz="2000">
                <a:solidFill>
                  <a:schemeClr val="accent4"/>
                </a:solidFill>
                <a:latin typeface="Calibri"/>
                <a:ea typeface="Calibri"/>
                <a:cs typeface="Calibri"/>
                <a:sym typeface="Calibri"/>
              </a:rPr>
              <a:t>Nordonia Band Aides  </a:t>
            </a:r>
            <a:r>
              <a:rPr lang="en-US" sz="2000">
                <a:solidFill>
                  <a:schemeClr val="lt1"/>
                </a:solidFill>
                <a:latin typeface="Calibri"/>
                <a:ea typeface="Calibri"/>
                <a:cs typeface="Calibri"/>
                <a:sym typeface="Calibri"/>
              </a:rPr>
              <a:t>Mail to: </a:t>
            </a:r>
            <a:r>
              <a:rPr b="1" lang="en-US" sz="2000">
                <a:solidFill>
                  <a:schemeClr val="lt1"/>
                </a:solidFill>
                <a:latin typeface="Calibri"/>
                <a:ea typeface="Calibri"/>
                <a:cs typeface="Calibri"/>
                <a:sym typeface="Calibri"/>
              </a:rPr>
              <a:t>PO Box 560080, Macedonia, Ohio 44056 or drop the payment in the NBA drop box in the uniform room.</a:t>
            </a:r>
            <a:endParaRPr sz="2000"/>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9"/>
          <p:cNvSpPr txBox="1"/>
          <p:nvPr>
            <p:ph type="title"/>
          </p:nvPr>
        </p:nvSpPr>
        <p:spPr>
          <a:xfrm>
            <a:off x="381000" y="3096588"/>
            <a:ext cx="8382000" cy="664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sz="7500" u="sng">
                <a:solidFill>
                  <a:schemeClr val="hlink"/>
                </a:solidFill>
                <a:hlinkClick r:id="rId3"/>
              </a:rPr>
              <a:t>2025 Show Trailer</a:t>
            </a:r>
            <a:endParaRPr sz="7500"/>
          </a:p>
        </p:txBody>
      </p:sp>
      <p:sp>
        <p:nvSpPr>
          <p:cNvPr id="423" name="Google Shape;423;p49"/>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0"/>
          <p:cNvSpPr txBox="1"/>
          <p:nvPr>
            <p:ph type="title"/>
          </p:nvPr>
        </p:nvSpPr>
        <p:spPr>
          <a:xfrm>
            <a:off x="381000" y="230188"/>
            <a:ext cx="8382000" cy="1107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639D6D"/>
              </a:buClr>
              <a:buSzPts val="4800"/>
              <a:buFont typeface="Calibri"/>
              <a:buNone/>
            </a:pPr>
            <a:r>
              <a:rPr b="1" lang="en-US">
                <a:solidFill>
                  <a:srgbClr val="639D6D"/>
                </a:solidFill>
              </a:rPr>
              <a:t>Wrap Up</a:t>
            </a:r>
            <a:br>
              <a:rPr b="1" lang="en-US">
                <a:solidFill>
                  <a:srgbClr val="639D6D"/>
                </a:solidFill>
              </a:rPr>
            </a:br>
            <a:r>
              <a:rPr b="1" lang="en-US" sz="3200">
                <a:solidFill>
                  <a:srgbClr val="F8F8F8"/>
                </a:solidFill>
              </a:rPr>
              <a:t>Questions and Answers</a:t>
            </a:r>
            <a:endParaRPr/>
          </a:p>
        </p:txBody>
      </p:sp>
      <p:sp>
        <p:nvSpPr>
          <p:cNvPr id="433" name="Google Shape;433;p50"/>
          <p:cNvSpPr txBox="1"/>
          <p:nvPr>
            <p:ph idx="1" type="body"/>
          </p:nvPr>
        </p:nvSpPr>
        <p:spPr>
          <a:xfrm>
            <a:off x="381000" y="1600200"/>
            <a:ext cx="8382000" cy="5029200"/>
          </a:xfrm>
          <a:prstGeom prst="rect">
            <a:avLst/>
          </a:prstGeom>
          <a:noFill/>
          <a:ln>
            <a:noFill/>
          </a:ln>
        </p:spPr>
        <p:txBody>
          <a:bodyPr anchorCtr="0" anchor="t" bIns="0" lIns="0" spcFirstLastPara="1" rIns="0" wrap="square" tIns="0">
            <a:noAutofit/>
          </a:bodyPr>
          <a:lstStyle/>
          <a:p>
            <a:pPr indent="0" lvl="1" marL="0" rtl="0" algn="l">
              <a:lnSpc>
                <a:spcPct val="90000"/>
              </a:lnSpc>
              <a:spcBef>
                <a:spcPts val="0"/>
              </a:spcBef>
              <a:spcAft>
                <a:spcPts val="0"/>
              </a:spcAft>
              <a:buClr>
                <a:schemeClr val="lt1"/>
              </a:buClr>
              <a:buSzPts val="3200"/>
              <a:buFont typeface="Calibri"/>
              <a:buNone/>
            </a:pPr>
            <a:r>
              <a:t/>
            </a:r>
            <a:endParaRPr sz="3200"/>
          </a:p>
          <a:p>
            <a:pPr indent="-219075" lvl="1" marL="914400" rtl="0" algn="l">
              <a:lnSpc>
                <a:spcPct val="90000"/>
              </a:lnSpc>
              <a:spcBef>
                <a:spcPts val="560"/>
              </a:spcBef>
              <a:spcAft>
                <a:spcPts val="0"/>
              </a:spcAft>
              <a:buClr>
                <a:schemeClr val="lt1"/>
              </a:buClr>
              <a:buSzPts val="2800"/>
              <a:buFont typeface="Calibri"/>
              <a:buNone/>
            </a:pPr>
            <a:r>
              <a:t/>
            </a:r>
            <a:endParaRPr/>
          </a:p>
        </p:txBody>
      </p:sp>
      <p:pic>
        <p:nvPicPr>
          <p:cNvPr id="434" name="Google Shape;434;p50"/>
          <p:cNvPicPr preferRelativeResize="0"/>
          <p:nvPr/>
        </p:nvPicPr>
        <p:blipFill rotWithShape="1">
          <a:blip r:embed="rId3">
            <a:alphaModFix/>
          </a:blip>
          <a:srcRect b="0" l="0" r="0" t="0"/>
          <a:stretch/>
        </p:blipFill>
        <p:spPr>
          <a:xfrm>
            <a:off x="2112277" y="1958498"/>
            <a:ext cx="4919400" cy="3016800"/>
          </a:xfrm>
          <a:prstGeom prst="roundRect">
            <a:avLst>
              <a:gd fmla="val 4167" name="adj"/>
            </a:avLst>
          </a:prstGeom>
          <a:solidFill>
            <a:srgbClr val="FFFFFF"/>
          </a:solidFill>
          <a:ln cap="sq" cmpd="sng" w="76200">
            <a:solidFill>
              <a:srgbClr val="EAEAEA"/>
            </a:solidFill>
            <a:prstDash val="solid"/>
            <a:miter lim="800000"/>
            <a:headEnd len="sm" w="sm" type="none"/>
            <a:tailEnd len="sm" w="sm" type="none"/>
          </a:ln>
          <a:effectLst>
            <a:reflection blurRad="0" dir="5400000" dist="5000" endA="0" endPos="28000" fadeDir="5400012" kx="0" rotWithShape="0" algn="bl" stA="33000" stPos="0" sy="-100000" ky="0"/>
          </a:effectLst>
        </p:spPr>
      </p:pic>
      <p:sp>
        <p:nvSpPr>
          <p:cNvPr id="435" name="Google Shape;435;p5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36" name="Google Shape;436;p50"/>
          <p:cNvPicPr preferRelativeResize="0"/>
          <p:nvPr/>
        </p:nvPicPr>
        <p:blipFill rotWithShape="1">
          <a:blip r:embed="rId4">
            <a:alphaModFix/>
          </a:blip>
          <a:srcRect b="0" l="0" r="0" t="0"/>
          <a:stretch/>
        </p:blipFill>
        <p:spPr>
          <a:xfrm>
            <a:off x="7391400" y="464961"/>
            <a:ext cx="1371600" cy="1493537"/>
          </a:xfrm>
          <a:prstGeom prst="rect">
            <a:avLst/>
          </a:prstGeom>
          <a:noFill/>
          <a:ln>
            <a:noFill/>
          </a:ln>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7"/>
          <p:cNvSpPr txBox="1"/>
          <p:nvPr>
            <p:ph type="title"/>
          </p:nvPr>
        </p:nvSpPr>
        <p:spPr>
          <a:xfrm>
            <a:off x="381000" y="230188"/>
            <a:ext cx="8382000" cy="664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a:t>NEW DIRECTOR SLIDE HERE</a:t>
            </a:r>
            <a:endParaRPr/>
          </a:p>
        </p:txBody>
      </p:sp>
      <p:sp>
        <p:nvSpPr>
          <p:cNvPr id="114" name="Google Shape;114;p17"/>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ph type="ctrTitle"/>
          </p:nvPr>
        </p:nvSpPr>
        <p:spPr>
          <a:xfrm>
            <a:off x="730250" y="251900"/>
            <a:ext cx="7681800" cy="1523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sz="4700">
                <a:solidFill>
                  <a:schemeClr val="lt2"/>
                </a:solidFill>
              </a:rPr>
              <a:t>“The Team”</a:t>
            </a:r>
            <a:endParaRPr sz="4700">
              <a:solidFill>
                <a:schemeClr val="lt2"/>
              </a:solidFill>
            </a:endParaRPr>
          </a:p>
          <a:p>
            <a:pPr indent="0" lvl="0" marL="0" rtl="0" algn="ctr">
              <a:spcBef>
                <a:spcPts val="0"/>
              </a:spcBef>
              <a:spcAft>
                <a:spcPts val="0"/>
              </a:spcAft>
              <a:buNone/>
            </a:pPr>
            <a:r>
              <a:rPr lang="en-US" sz="4100">
                <a:solidFill>
                  <a:schemeClr val="lt2"/>
                </a:solidFill>
              </a:rPr>
              <a:t>Educational Staff and Instructors</a:t>
            </a:r>
            <a:endParaRPr sz="4100">
              <a:solidFill>
                <a:schemeClr val="lt2"/>
              </a:solidFill>
            </a:endParaRPr>
          </a:p>
        </p:txBody>
      </p:sp>
      <p:sp>
        <p:nvSpPr>
          <p:cNvPr id="121" name="Google Shape;121;p18"/>
          <p:cNvSpPr txBox="1"/>
          <p:nvPr>
            <p:ph idx="1" type="subTitle"/>
          </p:nvPr>
        </p:nvSpPr>
        <p:spPr>
          <a:xfrm>
            <a:off x="0" y="1709475"/>
            <a:ext cx="4411500" cy="2834100"/>
          </a:xfrm>
          <a:prstGeom prst="rect">
            <a:avLst/>
          </a:prstGeom>
        </p:spPr>
        <p:txBody>
          <a:bodyPr anchorCtr="0" anchor="t" bIns="0" lIns="0" spcFirstLastPara="1" rIns="0" wrap="square" tIns="0">
            <a:noAutofit/>
          </a:bodyPr>
          <a:lstStyle/>
          <a:p>
            <a:pPr indent="0" lvl="0" marL="0" rtl="0" algn="ctr">
              <a:lnSpc>
                <a:spcPct val="115000"/>
              </a:lnSpc>
              <a:spcBef>
                <a:spcPts val="0"/>
              </a:spcBef>
              <a:spcAft>
                <a:spcPts val="0"/>
              </a:spcAft>
              <a:buNone/>
            </a:pPr>
            <a:r>
              <a:rPr b="1" lang="en-US" sz="2100">
                <a:solidFill>
                  <a:srgbClr val="FFFFB9"/>
                </a:solidFill>
              </a:rPr>
              <a:t>Directors</a:t>
            </a:r>
            <a:endParaRPr b="1" sz="2100">
              <a:solidFill>
                <a:srgbClr val="FFFFB9"/>
              </a:solidFill>
            </a:endParaRPr>
          </a:p>
          <a:p>
            <a:pPr indent="0" lvl="0" marL="0" rtl="0" algn="ctr">
              <a:lnSpc>
                <a:spcPct val="115000"/>
              </a:lnSpc>
              <a:spcBef>
                <a:spcPts val="0"/>
              </a:spcBef>
              <a:spcAft>
                <a:spcPts val="0"/>
              </a:spcAft>
              <a:buNone/>
            </a:pPr>
            <a:r>
              <a:rPr lang="en-US" sz="2100"/>
              <a:t>Eric Vasquez and </a:t>
            </a:r>
            <a:endParaRPr sz="2100"/>
          </a:p>
          <a:p>
            <a:pPr indent="0" lvl="0" marL="0" rtl="0" algn="ctr">
              <a:lnSpc>
                <a:spcPct val="100000"/>
              </a:lnSpc>
              <a:spcBef>
                <a:spcPts val="0"/>
              </a:spcBef>
              <a:spcAft>
                <a:spcPts val="0"/>
              </a:spcAft>
              <a:buNone/>
            </a:pPr>
            <a:r>
              <a:t/>
            </a:r>
            <a:endParaRPr sz="2100"/>
          </a:p>
          <a:p>
            <a:pPr indent="0" lvl="0" marL="0" rtl="0" algn="ctr">
              <a:lnSpc>
                <a:spcPct val="115000"/>
              </a:lnSpc>
              <a:spcBef>
                <a:spcPts val="0"/>
              </a:spcBef>
              <a:spcAft>
                <a:spcPts val="0"/>
              </a:spcAft>
              <a:buNone/>
            </a:pPr>
            <a:r>
              <a:rPr b="1" lang="en-US" sz="2100">
                <a:solidFill>
                  <a:srgbClr val="FFFFB9"/>
                </a:solidFill>
              </a:rPr>
              <a:t>Associate Marching Band Director</a:t>
            </a:r>
            <a:endParaRPr b="1" sz="2100">
              <a:solidFill>
                <a:srgbClr val="FFFFB9"/>
              </a:solidFill>
            </a:endParaRPr>
          </a:p>
          <a:p>
            <a:pPr indent="0" lvl="0" marL="0" rtl="0" algn="ctr">
              <a:lnSpc>
                <a:spcPct val="115000"/>
              </a:lnSpc>
              <a:spcBef>
                <a:spcPts val="0"/>
              </a:spcBef>
              <a:spcAft>
                <a:spcPts val="0"/>
              </a:spcAft>
              <a:buNone/>
            </a:pPr>
            <a:r>
              <a:rPr lang="en-US" sz="2100"/>
              <a:t>Bernie Williams</a:t>
            </a:r>
            <a:endParaRPr sz="2100"/>
          </a:p>
          <a:p>
            <a:pPr indent="0" lvl="0" marL="0" rtl="0" algn="ctr">
              <a:lnSpc>
                <a:spcPct val="100000"/>
              </a:lnSpc>
              <a:spcBef>
                <a:spcPts val="0"/>
              </a:spcBef>
              <a:spcAft>
                <a:spcPts val="0"/>
              </a:spcAft>
              <a:buNone/>
            </a:pPr>
            <a:r>
              <a:t/>
            </a:r>
            <a:endParaRPr sz="2100"/>
          </a:p>
          <a:p>
            <a:pPr indent="0" lvl="0" marL="0" rtl="0" algn="ctr">
              <a:lnSpc>
                <a:spcPct val="115000"/>
              </a:lnSpc>
              <a:spcBef>
                <a:spcPts val="0"/>
              </a:spcBef>
              <a:spcAft>
                <a:spcPts val="0"/>
              </a:spcAft>
              <a:buNone/>
            </a:pPr>
            <a:r>
              <a:rPr b="1" lang="en-US" sz="2100">
                <a:solidFill>
                  <a:srgbClr val="FFFFB9"/>
                </a:solidFill>
              </a:rPr>
              <a:t>Brass Staff</a:t>
            </a:r>
            <a:endParaRPr b="1" sz="2100">
              <a:solidFill>
                <a:srgbClr val="FFFFB9"/>
              </a:solidFill>
            </a:endParaRPr>
          </a:p>
          <a:p>
            <a:pPr indent="0" lvl="0" marL="0" rtl="0" algn="ctr">
              <a:lnSpc>
                <a:spcPct val="115000"/>
              </a:lnSpc>
              <a:spcBef>
                <a:spcPts val="0"/>
              </a:spcBef>
              <a:spcAft>
                <a:spcPts val="0"/>
              </a:spcAft>
              <a:buNone/>
            </a:pPr>
            <a:r>
              <a:rPr lang="en-US" sz="2100"/>
              <a:t>Emily Nestelle (and visual)</a:t>
            </a:r>
            <a:endParaRPr sz="2100"/>
          </a:p>
          <a:p>
            <a:pPr indent="0" lvl="0" marL="0" rtl="0" algn="ctr">
              <a:lnSpc>
                <a:spcPct val="115000"/>
              </a:lnSpc>
              <a:spcBef>
                <a:spcPts val="0"/>
              </a:spcBef>
              <a:spcAft>
                <a:spcPts val="0"/>
              </a:spcAft>
              <a:buNone/>
            </a:pPr>
            <a:r>
              <a:rPr lang="en-US" sz="2100"/>
              <a:t>Chris Nestelle </a:t>
            </a:r>
            <a:endParaRPr sz="2100"/>
          </a:p>
          <a:p>
            <a:pPr indent="0" lvl="0" marL="0" rtl="0" algn="ctr">
              <a:lnSpc>
                <a:spcPct val="115000"/>
              </a:lnSpc>
              <a:spcBef>
                <a:spcPts val="0"/>
              </a:spcBef>
              <a:spcAft>
                <a:spcPts val="0"/>
              </a:spcAft>
              <a:buNone/>
            </a:pPr>
            <a:r>
              <a:rPr lang="en-US" sz="2100"/>
              <a:t>David Abbuhl </a:t>
            </a:r>
            <a:endParaRPr sz="2100"/>
          </a:p>
          <a:p>
            <a:pPr indent="0" lvl="0" marL="0" rtl="0" algn="ctr">
              <a:lnSpc>
                <a:spcPct val="100000"/>
              </a:lnSpc>
              <a:spcBef>
                <a:spcPts val="0"/>
              </a:spcBef>
              <a:spcAft>
                <a:spcPts val="0"/>
              </a:spcAft>
              <a:buNone/>
            </a:pPr>
            <a:r>
              <a:t/>
            </a:r>
            <a:endParaRPr sz="2100"/>
          </a:p>
          <a:p>
            <a:pPr indent="0" lvl="0" marL="0" rtl="0" algn="ctr">
              <a:lnSpc>
                <a:spcPct val="115000"/>
              </a:lnSpc>
              <a:spcBef>
                <a:spcPts val="0"/>
              </a:spcBef>
              <a:spcAft>
                <a:spcPts val="0"/>
              </a:spcAft>
              <a:buNone/>
            </a:pPr>
            <a:r>
              <a:rPr lang="en-US" sz="2100">
                <a:solidFill>
                  <a:srgbClr val="FFFFB9"/>
                </a:solidFill>
              </a:rPr>
              <a:t>Woodwind Staff</a:t>
            </a:r>
            <a:endParaRPr sz="2100">
              <a:solidFill>
                <a:srgbClr val="FFFFB9"/>
              </a:solidFill>
            </a:endParaRPr>
          </a:p>
          <a:p>
            <a:pPr indent="0" lvl="0" marL="0" rtl="0" algn="ctr">
              <a:lnSpc>
                <a:spcPct val="115000"/>
              </a:lnSpc>
              <a:spcBef>
                <a:spcPts val="0"/>
              </a:spcBef>
              <a:spcAft>
                <a:spcPts val="0"/>
              </a:spcAft>
              <a:buNone/>
            </a:pPr>
            <a:r>
              <a:rPr lang="en-US" sz="2100"/>
              <a:t>William Walker</a:t>
            </a:r>
            <a:endParaRPr sz="2100"/>
          </a:p>
          <a:p>
            <a:pPr indent="0" lvl="0" marL="0" rtl="0" algn="ctr">
              <a:lnSpc>
                <a:spcPct val="115000"/>
              </a:lnSpc>
              <a:spcBef>
                <a:spcPts val="0"/>
              </a:spcBef>
              <a:spcAft>
                <a:spcPts val="0"/>
              </a:spcAft>
              <a:buNone/>
            </a:pPr>
            <a:r>
              <a:rPr lang="en-US" sz="2100"/>
              <a:t>Elijah Ondrish</a:t>
            </a:r>
            <a:endParaRPr sz="2100"/>
          </a:p>
          <a:p>
            <a:pPr indent="0" lvl="0" marL="0" rtl="0" algn="ctr">
              <a:lnSpc>
                <a:spcPct val="115000"/>
              </a:lnSpc>
              <a:spcBef>
                <a:spcPts val="0"/>
              </a:spcBef>
              <a:spcAft>
                <a:spcPts val="0"/>
              </a:spcAft>
              <a:buNone/>
            </a:pPr>
            <a:r>
              <a:t/>
            </a:r>
            <a:endParaRPr sz="2300"/>
          </a:p>
          <a:p>
            <a:pPr indent="0" lvl="0" marL="0" rtl="0" algn="ctr">
              <a:lnSpc>
                <a:spcPct val="115000"/>
              </a:lnSpc>
              <a:spcBef>
                <a:spcPts val="0"/>
              </a:spcBef>
              <a:spcAft>
                <a:spcPts val="0"/>
              </a:spcAft>
              <a:buNone/>
            </a:pPr>
            <a:r>
              <a:t/>
            </a:r>
            <a:endParaRPr sz="2300"/>
          </a:p>
          <a:p>
            <a:pPr indent="0" lvl="0" marL="0" rtl="0" algn="ctr">
              <a:lnSpc>
                <a:spcPct val="115000"/>
              </a:lnSpc>
              <a:spcBef>
                <a:spcPts val="0"/>
              </a:spcBef>
              <a:spcAft>
                <a:spcPts val="0"/>
              </a:spcAft>
              <a:buNone/>
            </a:pPr>
            <a:r>
              <a:t/>
            </a:r>
            <a:endParaRPr sz="2300"/>
          </a:p>
          <a:p>
            <a:pPr indent="0" lvl="0" marL="0" rtl="0" algn="ctr">
              <a:lnSpc>
                <a:spcPct val="115000"/>
              </a:lnSpc>
              <a:spcBef>
                <a:spcPts val="0"/>
              </a:spcBef>
              <a:spcAft>
                <a:spcPts val="0"/>
              </a:spcAft>
              <a:buNone/>
            </a:pPr>
            <a:r>
              <a:t/>
            </a:r>
            <a:endParaRPr sz="2300"/>
          </a:p>
          <a:p>
            <a:pPr indent="0" lvl="0" marL="0" rtl="0" algn="ctr">
              <a:lnSpc>
                <a:spcPct val="115000"/>
              </a:lnSpc>
              <a:spcBef>
                <a:spcPts val="0"/>
              </a:spcBef>
              <a:spcAft>
                <a:spcPts val="0"/>
              </a:spcAft>
              <a:buNone/>
            </a:pPr>
            <a:r>
              <a:t/>
            </a:r>
            <a:endParaRPr sz="2300"/>
          </a:p>
          <a:p>
            <a:pPr indent="0" lvl="0" marL="0" rtl="0" algn="ctr">
              <a:lnSpc>
                <a:spcPct val="115000"/>
              </a:lnSpc>
              <a:spcBef>
                <a:spcPts val="0"/>
              </a:spcBef>
              <a:spcAft>
                <a:spcPts val="0"/>
              </a:spcAft>
              <a:buNone/>
            </a:pPr>
            <a:r>
              <a:t/>
            </a:r>
            <a:endParaRPr sz="2300"/>
          </a:p>
        </p:txBody>
      </p:sp>
      <p:sp>
        <p:nvSpPr>
          <p:cNvPr id="122" name="Google Shape;122;p18"/>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23" name="Google Shape;123;p18"/>
          <p:cNvSpPr txBox="1"/>
          <p:nvPr>
            <p:ph idx="1" type="subTitle"/>
          </p:nvPr>
        </p:nvSpPr>
        <p:spPr>
          <a:xfrm>
            <a:off x="3948550" y="1709475"/>
            <a:ext cx="5195400" cy="2834100"/>
          </a:xfrm>
          <a:prstGeom prst="rect">
            <a:avLst/>
          </a:prstGeom>
        </p:spPr>
        <p:txBody>
          <a:bodyPr anchorCtr="0" anchor="t" bIns="0" lIns="0" spcFirstLastPara="1" rIns="0" wrap="square" tIns="0">
            <a:noAutofit/>
          </a:bodyPr>
          <a:lstStyle/>
          <a:p>
            <a:pPr indent="0" lvl="0" marL="0" rtl="0" algn="ctr">
              <a:lnSpc>
                <a:spcPct val="115000"/>
              </a:lnSpc>
              <a:spcBef>
                <a:spcPts val="0"/>
              </a:spcBef>
              <a:spcAft>
                <a:spcPts val="0"/>
              </a:spcAft>
              <a:buNone/>
            </a:pPr>
            <a:r>
              <a:rPr b="1" lang="en-US" sz="2100">
                <a:solidFill>
                  <a:srgbClr val="FFFFB9"/>
                </a:solidFill>
              </a:rPr>
              <a:t>Percussion Staff</a:t>
            </a:r>
            <a:endParaRPr b="1" sz="2100">
              <a:solidFill>
                <a:srgbClr val="FFFFB9"/>
              </a:solidFill>
            </a:endParaRPr>
          </a:p>
          <a:p>
            <a:pPr indent="0" lvl="0" marL="0" rtl="0" algn="ctr">
              <a:lnSpc>
                <a:spcPct val="115000"/>
              </a:lnSpc>
              <a:spcBef>
                <a:spcPts val="0"/>
              </a:spcBef>
              <a:spcAft>
                <a:spcPts val="0"/>
              </a:spcAft>
              <a:buNone/>
            </a:pPr>
            <a:r>
              <a:rPr lang="en-US" sz="2100"/>
              <a:t>Alfredo Smith </a:t>
            </a:r>
            <a:endParaRPr sz="2100"/>
          </a:p>
          <a:p>
            <a:pPr indent="0" lvl="0" marL="0" rtl="0" algn="ctr">
              <a:lnSpc>
                <a:spcPct val="115000"/>
              </a:lnSpc>
              <a:spcBef>
                <a:spcPts val="0"/>
              </a:spcBef>
              <a:spcAft>
                <a:spcPts val="0"/>
              </a:spcAft>
              <a:buNone/>
            </a:pPr>
            <a:r>
              <a:rPr lang="en-US" sz="2100"/>
              <a:t>Ian Ko</a:t>
            </a:r>
            <a:endParaRPr sz="2100"/>
          </a:p>
          <a:p>
            <a:pPr indent="0" lvl="0" marL="0" rtl="0" algn="ctr">
              <a:lnSpc>
                <a:spcPct val="115000"/>
              </a:lnSpc>
              <a:spcBef>
                <a:spcPts val="0"/>
              </a:spcBef>
              <a:spcAft>
                <a:spcPts val="0"/>
              </a:spcAft>
              <a:buNone/>
            </a:pPr>
            <a:r>
              <a:rPr lang="en-US" sz="2100"/>
              <a:t>Lucas Talent</a:t>
            </a:r>
            <a:endParaRPr sz="2100"/>
          </a:p>
          <a:p>
            <a:pPr indent="0" lvl="0" marL="0" rtl="0" algn="ctr">
              <a:lnSpc>
                <a:spcPct val="115000"/>
              </a:lnSpc>
              <a:spcBef>
                <a:spcPts val="0"/>
              </a:spcBef>
              <a:spcAft>
                <a:spcPts val="0"/>
              </a:spcAft>
              <a:buNone/>
            </a:pPr>
            <a:r>
              <a:rPr lang="en-US" sz="2100"/>
              <a:t>Jaxon Stevens</a:t>
            </a:r>
            <a:endParaRPr sz="2100"/>
          </a:p>
          <a:p>
            <a:pPr indent="0" lvl="0" marL="0" rtl="0" algn="ctr">
              <a:lnSpc>
                <a:spcPct val="115000"/>
              </a:lnSpc>
              <a:spcBef>
                <a:spcPts val="0"/>
              </a:spcBef>
              <a:spcAft>
                <a:spcPts val="0"/>
              </a:spcAft>
              <a:buNone/>
            </a:pPr>
            <a:r>
              <a:rPr lang="en-US" sz="2100"/>
              <a:t>Daniel Holm</a:t>
            </a:r>
            <a:endParaRPr sz="2100"/>
          </a:p>
          <a:p>
            <a:pPr indent="0" lvl="0" marL="0" rtl="0" algn="ctr">
              <a:lnSpc>
                <a:spcPct val="100000"/>
              </a:lnSpc>
              <a:spcBef>
                <a:spcPts val="0"/>
              </a:spcBef>
              <a:spcAft>
                <a:spcPts val="0"/>
              </a:spcAft>
              <a:buNone/>
            </a:pPr>
            <a:r>
              <a:t/>
            </a:r>
            <a:endParaRPr sz="2100"/>
          </a:p>
          <a:p>
            <a:pPr indent="0" lvl="0" marL="0" rtl="0" algn="ctr">
              <a:lnSpc>
                <a:spcPct val="115000"/>
              </a:lnSpc>
              <a:spcBef>
                <a:spcPts val="0"/>
              </a:spcBef>
              <a:spcAft>
                <a:spcPts val="0"/>
              </a:spcAft>
              <a:buNone/>
            </a:pPr>
            <a:r>
              <a:rPr b="1" lang="en-US" sz="2100">
                <a:solidFill>
                  <a:srgbClr val="FFFFB9"/>
                </a:solidFill>
              </a:rPr>
              <a:t>Color Guard</a:t>
            </a:r>
            <a:endParaRPr sz="2100"/>
          </a:p>
          <a:p>
            <a:pPr indent="0" lvl="0" marL="0" rtl="0" algn="ctr">
              <a:lnSpc>
                <a:spcPct val="115000"/>
              </a:lnSpc>
              <a:spcBef>
                <a:spcPts val="0"/>
              </a:spcBef>
              <a:spcAft>
                <a:spcPts val="0"/>
              </a:spcAft>
              <a:buNone/>
            </a:pPr>
            <a:r>
              <a:rPr lang="en-US" sz="2100"/>
              <a:t>Lauren Bradshaw</a:t>
            </a:r>
            <a:endParaRPr sz="2100"/>
          </a:p>
          <a:p>
            <a:pPr indent="0" lvl="0" marL="0" rtl="0" algn="ctr">
              <a:lnSpc>
                <a:spcPct val="115000"/>
              </a:lnSpc>
              <a:spcBef>
                <a:spcPts val="0"/>
              </a:spcBef>
              <a:spcAft>
                <a:spcPts val="0"/>
              </a:spcAft>
              <a:buNone/>
            </a:pPr>
            <a:r>
              <a:rPr lang="en-US" sz="2100"/>
              <a:t>Lindsey Chapman</a:t>
            </a:r>
            <a:endParaRPr sz="2100"/>
          </a:p>
          <a:p>
            <a:pPr indent="0" lvl="0" marL="0" rtl="0" algn="ctr">
              <a:lnSpc>
                <a:spcPct val="115000"/>
              </a:lnSpc>
              <a:spcBef>
                <a:spcPts val="0"/>
              </a:spcBef>
              <a:spcAft>
                <a:spcPts val="0"/>
              </a:spcAft>
              <a:buNone/>
            </a:pPr>
            <a:r>
              <a:t/>
            </a:r>
            <a:endParaRPr sz="2100"/>
          </a:p>
          <a:p>
            <a:pPr indent="0" lvl="0" marL="0" rtl="0" algn="ctr">
              <a:lnSpc>
                <a:spcPct val="115000"/>
              </a:lnSpc>
              <a:spcBef>
                <a:spcPts val="0"/>
              </a:spcBef>
              <a:spcAft>
                <a:spcPts val="0"/>
              </a:spcAft>
              <a:buNone/>
            </a:pPr>
            <a:r>
              <a:t/>
            </a:r>
            <a:endParaRPr sz="2300"/>
          </a:p>
          <a:p>
            <a:pPr indent="0" lvl="0" marL="0" rtl="0" algn="ctr">
              <a:lnSpc>
                <a:spcPct val="115000"/>
              </a:lnSpc>
              <a:spcBef>
                <a:spcPts val="0"/>
              </a:spcBef>
              <a:spcAft>
                <a:spcPts val="0"/>
              </a:spcAft>
              <a:buNone/>
            </a:pPr>
            <a:r>
              <a:t/>
            </a:r>
            <a:endParaRPr sz="2300"/>
          </a:p>
          <a:p>
            <a:pPr indent="0" lvl="0" marL="0" rtl="0" algn="ctr">
              <a:lnSpc>
                <a:spcPct val="115000"/>
              </a:lnSpc>
              <a:spcBef>
                <a:spcPts val="0"/>
              </a:spcBef>
              <a:spcAft>
                <a:spcPts val="0"/>
              </a:spcAft>
              <a:buNone/>
            </a:pPr>
            <a:r>
              <a:t/>
            </a:r>
            <a:endParaRPr sz="2300"/>
          </a:p>
          <a:p>
            <a:pPr indent="0" lvl="0" marL="0" rtl="0" algn="ctr">
              <a:lnSpc>
                <a:spcPct val="115000"/>
              </a:lnSpc>
              <a:spcBef>
                <a:spcPts val="0"/>
              </a:spcBef>
              <a:spcAft>
                <a:spcPts val="0"/>
              </a:spcAft>
              <a:buNone/>
            </a:pPr>
            <a:r>
              <a:t/>
            </a:r>
            <a:endParaRPr sz="2300"/>
          </a:p>
          <a:p>
            <a:pPr indent="0" lvl="0" marL="0" rtl="0" algn="ctr">
              <a:lnSpc>
                <a:spcPct val="115000"/>
              </a:lnSpc>
              <a:spcBef>
                <a:spcPts val="0"/>
              </a:spcBef>
              <a:spcAft>
                <a:spcPts val="0"/>
              </a:spcAft>
              <a:buNone/>
            </a:pPr>
            <a:r>
              <a:t/>
            </a:r>
            <a:endParaRPr sz="2300"/>
          </a:p>
          <a:p>
            <a:pPr indent="0" lvl="0" marL="0" rtl="0" algn="ctr">
              <a:lnSpc>
                <a:spcPct val="115000"/>
              </a:lnSpc>
              <a:spcBef>
                <a:spcPts val="0"/>
              </a:spcBef>
              <a:spcAft>
                <a:spcPts val="0"/>
              </a:spcAft>
              <a:buNone/>
            </a:pPr>
            <a:r>
              <a:t/>
            </a:r>
            <a:endParaRPr sz="23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9"/>
          <p:cNvSpPr txBox="1"/>
          <p:nvPr>
            <p:ph type="title"/>
          </p:nvPr>
        </p:nvSpPr>
        <p:spPr>
          <a:xfrm>
            <a:off x="381000" y="230188"/>
            <a:ext cx="8382000" cy="11634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rgbClr val="639D6D"/>
              </a:buClr>
              <a:buSzPts val="4770"/>
              <a:buFont typeface="Calibri"/>
              <a:buNone/>
            </a:pPr>
            <a:r>
              <a:rPr b="1" lang="en-US" sz="4770">
                <a:solidFill>
                  <a:schemeClr val="lt2"/>
                </a:solidFill>
              </a:rPr>
              <a:t>Marching Band Program</a:t>
            </a:r>
            <a:br>
              <a:rPr b="1" lang="en-US" sz="4770">
                <a:solidFill>
                  <a:srgbClr val="639D6D"/>
                </a:solidFill>
              </a:rPr>
            </a:br>
            <a:r>
              <a:rPr b="1" lang="en-US" sz="3240">
                <a:solidFill>
                  <a:srgbClr val="F8F8F8"/>
                </a:solidFill>
              </a:rPr>
              <a:t>Standard Performances</a:t>
            </a:r>
            <a:endParaRPr/>
          </a:p>
        </p:txBody>
      </p:sp>
      <p:sp>
        <p:nvSpPr>
          <p:cNvPr id="133" name="Google Shape;133;p19"/>
          <p:cNvSpPr txBox="1"/>
          <p:nvPr>
            <p:ph idx="1" type="body"/>
          </p:nvPr>
        </p:nvSpPr>
        <p:spPr>
          <a:xfrm>
            <a:off x="381000" y="1676400"/>
            <a:ext cx="8656500" cy="4821600"/>
          </a:xfrm>
          <a:prstGeom prst="rect">
            <a:avLst/>
          </a:prstGeom>
          <a:noFill/>
          <a:ln>
            <a:noFill/>
          </a:ln>
        </p:spPr>
        <p:txBody>
          <a:bodyPr anchorCtr="0" anchor="t" bIns="0" lIns="0" spcFirstLastPara="1" rIns="0" wrap="square" tIns="0">
            <a:noAutofit/>
          </a:bodyPr>
          <a:lstStyle/>
          <a:p>
            <a:pPr indent="-431800" lvl="0" marL="457200" rtl="0" algn="l">
              <a:lnSpc>
                <a:spcPct val="90000"/>
              </a:lnSpc>
              <a:spcBef>
                <a:spcPts val="0"/>
              </a:spcBef>
              <a:spcAft>
                <a:spcPts val="0"/>
              </a:spcAft>
              <a:buSzPts val="3200"/>
              <a:buChar char="•"/>
            </a:pPr>
            <a:r>
              <a:rPr lang="en-US" sz="3200"/>
              <a:t>Friday Night Football Games</a:t>
            </a:r>
            <a:endParaRPr/>
          </a:p>
          <a:p>
            <a:pPr indent="-431800" lvl="0" marL="457200" rtl="0" algn="l">
              <a:lnSpc>
                <a:spcPct val="90000"/>
              </a:lnSpc>
              <a:spcBef>
                <a:spcPts val="0"/>
              </a:spcBef>
              <a:spcAft>
                <a:spcPts val="0"/>
              </a:spcAft>
              <a:buSzPts val="3200"/>
              <a:buChar char="•"/>
            </a:pPr>
            <a:r>
              <a:rPr lang="en-US" sz="3200"/>
              <a:t>Competitions</a:t>
            </a:r>
            <a:endParaRPr/>
          </a:p>
          <a:p>
            <a:pPr indent="0" lvl="0" marL="914400" rtl="0" algn="l">
              <a:lnSpc>
                <a:spcPct val="90000"/>
              </a:lnSpc>
              <a:spcBef>
                <a:spcPts val="560"/>
              </a:spcBef>
              <a:spcAft>
                <a:spcPts val="0"/>
              </a:spcAft>
              <a:buNone/>
            </a:pPr>
            <a:r>
              <a:rPr lang="en-US"/>
              <a:t>Ohio Music Education Association – OMEA</a:t>
            </a:r>
            <a:endParaRPr/>
          </a:p>
          <a:p>
            <a:pPr indent="-381000" lvl="2" marL="1371600" rtl="0" algn="l">
              <a:lnSpc>
                <a:spcPct val="90000"/>
              </a:lnSpc>
              <a:spcBef>
                <a:spcPts val="480"/>
              </a:spcBef>
              <a:spcAft>
                <a:spcPts val="0"/>
              </a:spcAft>
              <a:buSzPts val="2400"/>
              <a:buChar char="•"/>
            </a:pPr>
            <a:r>
              <a:rPr lang="en-US"/>
              <a:t>District Level</a:t>
            </a:r>
            <a:endParaRPr/>
          </a:p>
          <a:p>
            <a:pPr indent="-381000" lvl="2" marL="1371600" rtl="0" algn="l">
              <a:lnSpc>
                <a:spcPct val="90000"/>
              </a:lnSpc>
              <a:spcBef>
                <a:spcPts val="0"/>
              </a:spcBef>
              <a:spcAft>
                <a:spcPts val="0"/>
              </a:spcAft>
              <a:buSzPts val="2400"/>
              <a:buChar char="•"/>
            </a:pPr>
            <a:r>
              <a:rPr lang="en-US"/>
              <a:t>State Level</a:t>
            </a:r>
            <a:endParaRPr/>
          </a:p>
          <a:p>
            <a:pPr indent="-431800" lvl="0" marL="457200" rtl="0" algn="l">
              <a:lnSpc>
                <a:spcPct val="90000"/>
              </a:lnSpc>
              <a:spcBef>
                <a:spcPts val="0"/>
              </a:spcBef>
              <a:spcAft>
                <a:spcPts val="0"/>
              </a:spcAft>
              <a:buSzPts val="3200"/>
              <a:buChar char="•"/>
            </a:pPr>
            <a:r>
              <a:rPr lang="en-US" sz="3200"/>
              <a:t>Parade</a:t>
            </a:r>
            <a:endParaRPr sz="3200"/>
          </a:p>
          <a:p>
            <a:pPr indent="0" lvl="0" marL="914400" rtl="0" algn="l">
              <a:lnSpc>
                <a:spcPct val="90000"/>
              </a:lnSpc>
              <a:spcBef>
                <a:spcPts val="640"/>
              </a:spcBef>
              <a:spcAft>
                <a:spcPts val="0"/>
              </a:spcAft>
              <a:buNone/>
            </a:pPr>
            <a:r>
              <a:rPr lang="en-US" sz="2800"/>
              <a:t>Memorial Day</a:t>
            </a:r>
            <a:endParaRPr sz="2800"/>
          </a:p>
          <a:p>
            <a:pPr indent="-431800" lvl="0" marL="457200" rtl="0" algn="l">
              <a:lnSpc>
                <a:spcPct val="90000"/>
              </a:lnSpc>
              <a:spcBef>
                <a:spcPts val="640"/>
              </a:spcBef>
              <a:spcAft>
                <a:spcPts val="0"/>
              </a:spcAft>
              <a:buSzPts val="3200"/>
              <a:buChar char="•"/>
            </a:pPr>
            <a:r>
              <a:rPr lang="en-US"/>
              <a:t>School Functions</a:t>
            </a:r>
            <a:endParaRPr/>
          </a:p>
          <a:p>
            <a:pPr indent="0" lvl="0" marL="914400" rtl="0" algn="l">
              <a:lnSpc>
                <a:spcPct val="90000"/>
              </a:lnSpc>
              <a:spcBef>
                <a:spcPts val="640"/>
              </a:spcBef>
              <a:spcAft>
                <a:spcPts val="0"/>
              </a:spcAft>
              <a:buNone/>
            </a:pPr>
            <a:r>
              <a:rPr lang="en-US" sz="2800"/>
              <a:t>Pep Rallies</a:t>
            </a:r>
            <a:r>
              <a:rPr lang="en-US"/>
              <a:t> </a:t>
            </a:r>
            <a:endParaRPr/>
          </a:p>
        </p:txBody>
      </p:sp>
      <p:sp>
        <p:nvSpPr>
          <p:cNvPr id="134" name="Google Shape;134;p1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0"/>
          <p:cNvSpPr txBox="1"/>
          <p:nvPr>
            <p:ph type="title"/>
          </p:nvPr>
        </p:nvSpPr>
        <p:spPr>
          <a:xfrm>
            <a:off x="381000" y="230188"/>
            <a:ext cx="8382000" cy="11634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rgbClr val="639D6D"/>
              </a:buClr>
              <a:buSzPts val="4770"/>
              <a:buFont typeface="Calibri"/>
              <a:buNone/>
            </a:pPr>
            <a:r>
              <a:rPr b="1" lang="en-US" sz="4770">
                <a:solidFill>
                  <a:schemeClr val="lt2"/>
                </a:solidFill>
              </a:rPr>
              <a:t>Purpose of Summer Rehearsals</a:t>
            </a:r>
            <a:br>
              <a:rPr b="1" lang="en-US" sz="4770">
                <a:solidFill>
                  <a:schemeClr val="lt2"/>
                </a:solidFill>
              </a:rPr>
            </a:br>
            <a:endParaRPr b="1" sz="3240">
              <a:solidFill>
                <a:schemeClr val="lt2"/>
              </a:solidFill>
            </a:endParaRPr>
          </a:p>
        </p:txBody>
      </p:sp>
      <p:sp>
        <p:nvSpPr>
          <p:cNvPr id="144" name="Google Shape;144;p20"/>
          <p:cNvSpPr txBox="1"/>
          <p:nvPr>
            <p:ph idx="1" type="body"/>
          </p:nvPr>
        </p:nvSpPr>
        <p:spPr>
          <a:xfrm>
            <a:off x="381000" y="1049475"/>
            <a:ext cx="8382000" cy="5275200"/>
          </a:xfrm>
          <a:prstGeom prst="rect">
            <a:avLst/>
          </a:prstGeom>
          <a:noFill/>
          <a:ln>
            <a:noFill/>
          </a:ln>
        </p:spPr>
        <p:txBody>
          <a:bodyPr anchorCtr="0" anchor="t" bIns="0" lIns="0" spcFirstLastPara="1" rIns="0" wrap="square" tIns="0">
            <a:noAutofit/>
          </a:bodyPr>
          <a:lstStyle/>
          <a:p>
            <a:pPr indent="-412750" lvl="0" marL="457200" rtl="0" algn="l">
              <a:spcBef>
                <a:spcPts val="640"/>
              </a:spcBef>
              <a:spcAft>
                <a:spcPts val="0"/>
              </a:spcAft>
              <a:buSzPts val="2900"/>
              <a:buChar char="•"/>
            </a:pPr>
            <a:r>
              <a:rPr lang="en-US" sz="2900" u="sng"/>
              <a:t>Skill Development</a:t>
            </a:r>
            <a:r>
              <a:rPr lang="en-US" sz="2900"/>
              <a:t>: Establishing a strong foundation in marching fundamentals and music performance.</a:t>
            </a:r>
            <a:endParaRPr sz="2900"/>
          </a:p>
          <a:p>
            <a:pPr indent="0" lvl="0" marL="457200" rtl="0" algn="l">
              <a:spcBef>
                <a:spcPts val="640"/>
              </a:spcBef>
              <a:spcAft>
                <a:spcPts val="0"/>
              </a:spcAft>
              <a:buNone/>
            </a:pPr>
            <a:r>
              <a:t/>
            </a:r>
            <a:endParaRPr sz="1000"/>
          </a:p>
          <a:p>
            <a:pPr indent="-412750" lvl="0" marL="457200" rtl="0" algn="l">
              <a:spcBef>
                <a:spcPts val="640"/>
              </a:spcBef>
              <a:spcAft>
                <a:spcPts val="0"/>
              </a:spcAft>
              <a:buSzPts val="2900"/>
              <a:buChar char="•"/>
            </a:pPr>
            <a:r>
              <a:rPr lang="en-US" sz="2900" u="sng"/>
              <a:t>Show Preparation</a:t>
            </a:r>
            <a:r>
              <a:rPr lang="en-US" sz="2900"/>
              <a:t>: Learn the music and drill for the upcoming season.</a:t>
            </a:r>
            <a:endParaRPr sz="2900"/>
          </a:p>
          <a:p>
            <a:pPr indent="0" lvl="0" marL="457200" rtl="0" algn="l">
              <a:spcBef>
                <a:spcPts val="640"/>
              </a:spcBef>
              <a:spcAft>
                <a:spcPts val="0"/>
              </a:spcAft>
              <a:buNone/>
            </a:pPr>
            <a:r>
              <a:t/>
            </a:r>
            <a:endParaRPr sz="1000"/>
          </a:p>
          <a:p>
            <a:pPr indent="-412750" lvl="0" marL="457200" rtl="0" algn="l">
              <a:spcBef>
                <a:spcPts val="640"/>
              </a:spcBef>
              <a:spcAft>
                <a:spcPts val="0"/>
              </a:spcAft>
              <a:buSzPts val="2900"/>
              <a:buChar char="•"/>
            </a:pPr>
            <a:r>
              <a:rPr lang="en-US" sz="2900" u="sng"/>
              <a:t>Team Building</a:t>
            </a:r>
            <a:r>
              <a:rPr lang="en-US" sz="2900"/>
              <a:t>: Strengthen connections among band members to foster unity and trust.</a:t>
            </a:r>
            <a:endParaRPr sz="2900"/>
          </a:p>
          <a:p>
            <a:pPr indent="0" lvl="0" marL="457200" rtl="0" algn="l">
              <a:spcBef>
                <a:spcPts val="640"/>
              </a:spcBef>
              <a:spcAft>
                <a:spcPts val="0"/>
              </a:spcAft>
              <a:buNone/>
            </a:pPr>
            <a:r>
              <a:t/>
            </a:r>
            <a:endParaRPr sz="1000"/>
          </a:p>
          <a:p>
            <a:pPr indent="-412750" lvl="0" marL="457200" rtl="0" algn="l">
              <a:spcBef>
                <a:spcPts val="640"/>
              </a:spcBef>
              <a:spcAft>
                <a:spcPts val="0"/>
              </a:spcAft>
              <a:buSzPts val="2900"/>
              <a:buChar char="•"/>
            </a:pPr>
            <a:r>
              <a:rPr lang="en-US" sz="2900" u="sng"/>
              <a:t>Setting Expectations</a:t>
            </a:r>
            <a:r>
              <a:rPr lang="en-US" sz="2900"/>
              <a:t>: Establish routines and standards for the rest of the season and year.</a:t>
            </a:r>
            <a:endParaRPr sz="2900"/>
          </a:p>
          <a:p>
            <a:pPr indent="0" lvl="0" marL="457200" rtl="0" algn="l">
              <a:spcBef>
                <a:spcPts val="640"/>
              </a:spcBef>
              <a:spcAft>
                <a:spcPts val="0"/>
              </a:spcAft>
              <a:buNone/>
            </a:pPr>
            <a:r>
              <a:t/>
            </a:r>
            <a:endParaRPr sz="1000"/>
          </a:p>
          <a:p>
            <a:pPr indent="-412750" lvl="0" marL="457200" rtl="0" algn="l">
              <a:lnSpc>
                <a:spcPct val="90000"/>
              </a:lnSpc>
              <a:spcBef>
                <a:spcPts val="640"/>
              </a:spcBef>
              <a:spcAft>
                <a:spcPts val="0"/>
              </a:spcAft>
              <a:buSzPts val="2900"/>
              <a:buChar char="•"/>
            </a:pPr>
            <a:r>
              <a:rPr lang="en-US" sz="2900" u="sng">
                <a:solidFill>
                  <a:srgbClr val="6D9EEB"/>
                </a:solidFill>
                <a:hlinkClick r:id="rId3">
                  <a:extLst>
                    <a:ext uri="{A12FA001-AC4F-418D-AE19-62706E023703}">
                      <ahyp:hlinkClr val="tx"/>
                    </a:ext>
                  </a:extLst>
                </a:hlinkClick>
              </a:rPr>
              <a:t>Ultimate DrillBook App</a:t>
            </a:r>
            <a:r>
              <a:rPr lang="en-US" sz="2900"/>
              <a:t> on their smartphones.</a:t>
            </a:r>
            <a:endParaRPr sz="2900"/>
          </a:p>
          <a:p>
            <a:pPr indent="0" lvl="0" marL="457200" rtl="0" algn="l">
              <a:lnSpc>
                <a:spcPct val="90000"/>
              </a:lnSpc>
              <a:spcBef>
                <a:spcPts val="640"/>
              </a:spcBef>
              <a:spcAft>
                <a:spcPts val="0"/>
              </a:spcAft>
              <a:buNone/>
            </a:pPr>
            <a:r>
              <a:t/>
            </a:r>
            <a:endParaRPr sz="2900"/>
          </a:p>
        </p:txBody>
      </p:sp>
      <p:sp>
        <p:nvSpPr>
          <p:cNvPr id="145" name="Google Shape;145;p2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1"/>
          <p:cNvSpPr txBox="1"/>
          <p:nvPr>
            <p:ph type="title"/>
          </p:nvPr>
        </p:nvSpPr>
        <p:spPr>
          <a:xfrm>
            <a:off x="381000" y="230188"/>
            <a:ext cx="8382000" cy="11634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rgbClr val="639D6D"/>
              </a:buClr>
              <a:buSzPts val="4770"/>
              <a:buFont typeface="Calibri"/>
              <a:buNone/>
            </a:pPr>
            <a:r>
              <a:rPr b="1" lang="en-US" sz="4770">
                <a:solidFill>
                  <a:schemeClr val="lt2"/>
                </a:solidFill>
              </a:rPr>
              <a:t>Health, Safety &amp; Wellness</a:t>
            </a:r>
            <a:endParaRPr>
              <a:solidFill>
                <a:schemeClr val="lt2"/>
              </a:solidFill>
            </a:endParaRPr>
          </a:p>
        </p:txBody>
      </p:sp>
      <p:sp>
        <p:nvSpPr>
          <p:cNvPr id="155" name="Google Shape;155;p21"/>
          <p:cNvSpPr txBox="1"/>
          <p:nvPr>
            <p:ph idx="1" type="body"/>
          </p:nvPr>
        </p:nvSpPr>
        <p:spPr>
          <a:xfrm>
            <a:off x="381000" y="1006350"/>
            <a:ext cx="8382000" cy="4845300"/>
          </a:xfrm>
          <a:prstGeom prst="rect">
            <a:avLst/>
          </a:prstGeom>
          <a:noFill/>
          <a:ln>
            <a:noFill/>
          </a:ln>
        </p:spPr>
        <p:txBody>
          <a:bodyPr anchorCtr="0" anchor="t" bIns="0" lIns="0" spcFirstLastPara="1" rIns="0" wrap="square" tIns="0">
            <a:noAutofit/>
          </a:bodyPr>
          <a:lstStyle/>
          <a:p>
            <a:pPr indent="0" lvl="0" marL="457200" rtl="0" algn="l">
              <a:lnSpc>
                <a:spcPct val="115000"/>
              </a:lnSpc>
              <a:spcBef>
                <a:spcPts val="1200"/>
              </a:spcBef>
              <a:spcAft>
                <a:spcPts val="0"/>
              </a:spcAft>
              <a:buNone/>
            </a:pPr>
            <a:r>
              <a:rPr b="1" lang="en-US" sz="2600"/>
              <a:t>Hydration &amp; Nutrition:</a:t>
            </a:r>
            <a:endParaRPr b="1" sz="2600"/>
          </a:p>
          <a:p>
            <a:pPr indent="-374650" lvl="0" marL="457200" rtl="0" algn="l">
              <a:lnSpc>
                <a:spcPct val="115000"/>
              </a:lnSpc>
              <a:spcBef>
                <a:spcPts val="1200"/>
              </a:spcBef>
              <a:spcAft>
                <a:spcPts val="0"/>
              </a:spcAft>
              <a:buSzPts val="2300"/>
              <a:buChar char="•"/>
            </a:pPr>
            <a:r>
              <a:rPr lang="en-US" sz="2300"/>
              <a:t>Bring a refillable water bottle to all rehearsals.</a:t>
            </a:r>
            <a:endParaRPr sz="2300"/>
          </a:p>
          <a:p>
            <a:pPr indent="-374650" lvl="0" marL="457200" rtl="0" algn="l">
              <a:lnSpc>
                <a:spcPct val="115000"/>
              </a:lnSpc>
              <a:spcBef>
                <a:spcPts val="0"/>
              </a:spcBef>
              <a:spcAft>
                <a:spcPts val="0"/>
              </a:spcAft>
              <a:buSzPts val="2300"/>
              <a:buChar char="•"/>
            </a:pPr>
            <a:r>
              <a:rPr lang="en-US" sz="2300"/>
              <a:t>Stay hydrated throughout the day, not just during practice.</a:t>
            </a:r>
            <a:endParaRPr sz="2300"/>
          </a:p>
          <a:p>
            <a:pPr indent="-374650" lvl="0" marL="457200" rtl="0" algn="l">
              <a:lnSpc>
                <a:spcPct val="115000"/>
              </a:lnSpc>
              <a:spcBef>
                <a:spcPts val="0"/>
              </a:spcBef>
              <a:spcAft>
                <a:spcPts val="0"/>
              </a:spcAft>
              <a:buSzPts val="2300"/>
              <a:buChar char="•"/>
            </a:pPr>
            <a:r>
              <a:rPr lang="en-US" sz="2300"/>
              <a:t>Eat balanced meals to maintain energy and focus.</a:t>
            </a:r>
            <a:endParaRPr sz="2300"/>
          </a:p>
          <a:p>
            <a:pPr indent="0" lvl="0" marL="457200" rtl="0" algn="l">
              <a:lnSpc>
                <a:spcPct val="115000"/>
              </a:lnSpc>
              <a:spcBef>
                <a:spcPts val="1200"/>
              </a:spcBef>
              <a:spcAft>
                <a:spcPts val="0"/>
              </a:spcAft>
              <a:buNone/>
            </a:pPr>
            <a:r>
              <a:rPr b="1" lang="en-US" sz="2600"/>
              <a:t>Physical Preparation:</a:t>
            </a:r>
            <a:endParaRPr b="1" sz="2600"/>
          </a:p>
          <a:p>
            <a:pPr indent="-374650" lvl="0" marL="457200" rtl="0" algn="l">
              <a:lnSpc>
                <a:spcPct val="115000"/>
              </a:lnSpc>
              <a:spcBef>
                <a:spcPts val="1200"/>
              </a:spcBef>
              <a:spcAft>
                <a:spcPts val="0"/>
              </a:spcAft>
              <a:buSzPts val="2300"/>
              <a:buChar char="•"/>
            </a:pPr>
            <a:r>
              <a:rPr lang="en-US" sz="2300"/>
              <a:t>GOOD </a:t>
            </a:r>
            <a:r>
              <a:rPr lang="en-US" sz="2300"/>
              <a:t>Tennis Shoes ONLY. NO sandals, crocs, flip-flops, etc...</a:t>
            </a:r>
            <a:endParaRPr sz="2300"/>
          </a:p>
          <a:p>
            <a:pPr indent="-374650" lvl="0" marL="457200" rtl="0" algn="l">
              <a:lnSpc>
                <a:spcPct val="115000"/>
              </a:lnSpc>
              <a:spcBef>
                <a:spcPts val="0"/>
              </a:spcBef>
              <a:spcAft>
                <a:spcPts val="0"/>
              </a:spcAft>
              <a:buSzPts val="2300"/>
              <a:buChar char="•"/>
            </a:pPr>
            <a:r>
              <a:rPr lang="en-US" sz="2300"/>
              <a:t>Apply sunscreen (and bug spray) and wear a hat or sunglasses during outdoor rehearsals.</a:t>
            </a:r>
            <a:endParaRPr sz="2300"/>
          </a:p>
          <a:p>
            <a:pPr indent="-374650" lvl="0" marL="457200" rtl="0" algn="l">
              <a:lnSpc>
                <a:spcPct val="115000"/>
              </a:lnSpc>
              <a:spcBef>
                <a:spcPts val="0"/>
              </a:spcBef>
              <a:spcAft>
                <a:spcPts val="0"/>
              </a:spcAft>
              <a:buSzPts val="2300"/>
              <a:buChar char="•"/>
            </a:pPr>
            <a:r>
              <a:rPr lang="en-US" sz="2300"/>
              <a:t>DEODORANT!!! </a:t>
            </a:r>
            <a:endParaRPr sz="2300"/>
          </a:p>
          <a:p>
            <a:pPr indent="0" lvl="0" marL="457200" rtl="0" algn="l">
              <a:lnSpc>
                <a:spcPct val="115000"/>
              </a:lnSpc>
              <a:spcBef>
                <a:spcPts val="1200"/>
              </a:spcBef>
              <a:spcAft>
                <a:spcPts val="0"/>
              </a:spcAft>
              <a:buNone/>
            </a:pPr>
            <a:r>
              <a:rPr b="1" lang="en-US" sz="2600"/>
              <a:t>Physical Training:</a:t>
            </a:r>
            <a:endParaRPr b="1" sz="2600"/>
          </a:p>
          <a:p>
            <a:pPr indent="-374650" lvl="1" marL="457200" rtl="0" algn="l">
              <a:lnSpc>
                <a:spcPct val="115000"/>
              </a:lnSpc>
              <a:spcBef>
                <a:spcPts val="1200"/>
              </a:spcBef>
              <a:spcAft>
                <a:spcPts val="0"/>
              </a:spcAft>
              <a:buSzPts val="2300"/>
              <a:buChar char="•"/>
            </a:pPr>
            <a:r>
              <a:rPr lang="en-US" sz="2300"/>
              <a:t>Gym Credit Waiver</a:t>
            </a:r>
            <a:endParaRPr sz="2300"/>
          </a:p>
          <a:p>
            <a:pPr indent="0" lvl="0" marL="457200" rtl="0" algn="l">
              <a:lnSpc>
                <a:spcPct val="90000"/>
              </a:lnSpc>
              <a:spcBef>
                <a:spcPts val="1200"/>
              </a:spcBef>
              <a:spcAft>
                <a:spcPts val="0"/>
              </a:spcAft>
              <a:buNone/>
            </a:pPr>
            <a:r>
              <a:t/>
            </a:r>
            <a:endParaRPr sz="2300"/>
          </a:p>
        </p:txBody>
      </p:sp>
      <p:sp>
        <p:nvSpPr>
          <p:cNvPr id="156" name="Google Shape;156;p2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2"/>
          <p:cNvSpPr txBox="1"/>
          <p:nvPr>
            <p:ph type="title"/>
          </p:nvPr>
        </p:nvSpPr>
        <p:spPr>
          <a:xfrm>
            <a:off x="381000" y="230188"/>
            <a:ext cx="8382000" cy="1163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639D6D"/>
              </a:buClr>
              <a:buSzPts val="4770"/>
              <a:buFont typeface="Calibri"/>
              <a:buNone/>
            </a:pPr>
            <a:r>
              <a:rPr b="1" lang="en-US" sz="4770">
                <a:solidFill>
                  <a:schemeClr val="lt2"/>
                </a:solidFill>
              </a:rPr>
              <a:t>Materials for Summer Rehearsals</a:t>
            </a:r>
            <a:br>
              <a:rPr b="1" lang="en-US" sz="4770">
                <a:solidFill>
                  <a:srgbClr val="639D6D"/>
                </a:solidFill>
              </a:rPr>
            </a:br>
            <a:br>
              <a:rPr b="1" lang="en-US" sz="4770">
                <a:solidFill>
                  <a:srgbClr val="639D6D"/>
                </a:solidFill>
              </a:rPr>
            </a:br>
            <a:endParaRPr b="1" sz="3240">
              <a:solidFill>
                <a:srgbClr val="F8F8F8"/>
              </a:solidFill>
            </a:endParaRPr>
          </a:p>
        </p:txBody>
      </p:sp>
      <p:sp>
        <p:nvSpPr>
          <p:cNvPr id="166" name="Google Shape;166;p22"/>
          <p:cNvSpPr txBox="1"/>
          <p:nvPr>
            <p:ph idx="1" type="body"/>
          </p:nvPr>
        </p:nvSpPr>
        <p:spPr>
          <a:xfrm>
            <a:off x="381000" y="897600"/>
            <a:ext cx="8382000" cy="5731800"/>
          </a:xfrm>
          <a:prstGeom prst="rect">
            <a:avLst/>
          </a:prstGeom>
          <a:noFill/>
          <a:ln>
            <a:noFill/>
          </a:ln>
        </p:spPr>
        <p:txBody>
          <a:bodyPr anchorCtr="0" anchor="t" bIns="0" lIns="0" spcFirstLastPara="1" rIns="0" wrap="square" tIns="0">
            <a:noAutofit/>
          </a:bodyPr>
          <a:lstStyle/>
          <a:p>
            <a:pPr indent="-396875" lvl="1" marL="396875" rtl="0" algn="l">
              <a:lnSpc>
                <a:spcPct val="115000"/>
              </a:lnSpc>
              <a:spcBef>
                <a:spcPts val="640"/>
              </a:spcBef>
              <a:spcAft>
                <a:spcPts val="0"/>
              </a:spcAft>
              <a:buClr>
                <a:schemeClr val="lt1"/>
              </a:buClr>
              <a:buSzPts val="3200"/>
              <a:buFont typeface="Calibri"/>
              <a:buChar char="•"/>
            </a:pPr>
            <a:r>
              <a:rPr lang="en-US" sz="3200"/>
              <a:t>Reusable Water Bottle - not single use</a:t>
            </a:r>
            <a:endParaRPr sz="3200"/>
          </a:p>
          <a:p>
            <a:pPr indent="-396875" lvl="1" marL="396875" rtl="0" algn="l">
              <a:lnSpc>
                <a:spcPct val="115000"/>
              </a:lnSpc>
              <a:spcBef>
                <a:spcPts val="640"/>
              </a:spcBef>
              <a:spcAft>
                <a:spcPts val="0"/>
              </a:spcAft>
              <a:buSzPts val="3200"/>
              <a:buChar char="•"/>
            </a:pPr>
            <a:r>
              <a:rPr lang="en-US" sz="3200"/>
              <a:t>Instrument + Music or Guard Equipment</a:t>
            </a:r>
            <a:endParaRPr sz="3200"/>
          </a:p>
          <a:p>
            <a:pPr indent="-396875" lvl="1" marL="396875" rtl="0" algn="l">
              <a:lnSpc>
                <a:spcPct val="115000"/>
              </a:lnSpc>
              <a:spcBef>
                <a:spcPts val="640"/>
              </a:spcBef>
              <a:spcAft>
                <a:spcPts val="0"/>
              </a:spcAft>
              <a:buSzPts val="3200"/>
              <a:buChar char="•"/>
            </a:pPr>
            <a:r>
              <a:rPr lang="en-US" sz="3200"/>
              <a:t>3 Ring Binder with at least 20 Plastic Slot Page Protectors (not needed for colorguard)</a:t>
            </a:r>
            <a:endParaRPr sz="3200"/>
          </a:p>
          <a:p>
            <a:pPr indent="-396875" lvl="1" marL="396875" rtl="0" algn="l">
              <a:lnSpc>
                <a:spcPct val="115000"/>
              </a:lnSpc>
              <a:spcBef>
                <a:spcPts val="640"/>
              </a:spcBef>
              <a:spcAft>
                <a:spcPts val="0"/>
              </a:spcAft>
              <a:buSzPts val="3200"/>
              <a:buChar char="•"/>
            </a:pPr>
            <a:r>
              <a:rPr lang="en-US" sz="3200"/>
              <a:t>Pencil Pouch with </a:t>
            </a:r>
            <a:r>
              <a:rPr b="1" lang="en-US" sz="3200" u="sng"/>
              <a:t>multiple pencils</a:t>
            </a:r>
            <a:r>
              <a:rPr lang="en-US" sz="3200"/>
              <a:t> </a:t>
            </a:r>
            <a:endParaRPr sz="3200"/>
          </a:p>
          <a:p>
            <a:pPr indent="-396875" lvl="1" marL="396875" rtl="0" algn="l">
              <a:lnSpc>
                <a:spcPct val="115000"/>
              </a:lnSpc>
              <a:spcBef>
                <a:spcPts val="640"/>
              </a:spcBef>
              <a:spcAft>
                <a:spcPts val="0"/>
              </a:spcAft>
              <a:buSzPts val="3200"/>
              <a:buChar char="•"/>
            </a:pPr>
            <a:r>
              <a:rPr lang="en-US" sz="3200"/>
              <a:t>Towel for Physical Training and Stretching</a:t>
            </a:r>
            <a:endParaRPr sz="3200"/>
          </a:p>
          <a:p>
            <a:pPr indent="-193675" lvl="0" marL="396875" rtl="0" algn="l">
              <a:lnSpc>
                <a:spcPct val="115000"/>
              </a:lnSpc>
              <a:spcBef>
                <a:spcPts val="640"/>
              </a:spcBef>
              <a:spcAft>
                <a:spcPts val="0"/>
              </a:spcAft>
              <a:buClr>
                <a:schemeClr val="lt1"/>
              </a:buClr>
              <a:buSzPts val="3200"/>
              <a:buFont typeface="Calibri"/>
              <a:buNone/>
            </a:pPr>
            <a:r>
              <a:t/>
            </a:r>
            <a:endParaRPr/>
          </a:p>
        </p:txBody>
      </p:sp>
      <p:sp>
        <p:nvSpPr>
          <p:cNvPr id="167" name="Google Shape;167;p2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ransition>
    <p:fade/>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Light and shadow GREEN Segoe">
  <a:themeElements>
    <a:clrScheme name="Green Template-Template">
      <a:dk1>
        <a:srgbClr val="000000"/>
      </a:dk1>
      <a:lt1>
        <a:srgbClr val="FFFFFF"/>
      </a:lt1>
      <a:dk2>
        <a:srgbClr val="1F7335"/>
      </a:dk2>
      <a:lt2>
        <a:srgbClr val="C4FF89"/>
      </a:lt2>
      <a:accent1>
        <a:srgbClr val="FFC000"/>
      </a:accent1>
      <a:accent2>
        <a:srgbClr val="3497AE"/>
      </a:accent2>
      <a:accent3>
        <a:srgbClr val="DF8045"/>
      </a:accent3>
      <a:accent4>
        <a:srgbClr val="7DCC2E"/>
      </a:accent4>
      <a:accent5>
        <a:srgbClr val="FF9929"/>
      </a:accent5>
      <a:accent6>
        <a:srgbClr val="7D3DA1"/>
      </a:accent6>
      <a:hlink>
        <a:srgbClr val="F0ED7B"/>
      </a:hlink>
      <a:folHlink>
        <a:srgbClr val="F3EB4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